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5"/>
  </p:notesMasterIdLst>
  <p:sldIdLst>
    <p:sldId id="256" r:id="rId5"/>
    <p:sldId id="312" r:id="rId6"/>
    <p:sldId id="363" r:id="rId7"/>
    <p:sldId id="366" r:id="rId8"/>
    <p:sldId id="368" r:id="rId9"/>
    <p:sldId id="375" r:id="rId10"/>
    <p:sldId id="398" r:id="rId11"/>
    <p:sldId id="418" r:id="rId12"/>
    <p:sldId id="401" r:id="rId13"/>
    <p:sldId id="402" r:id="rId14"/>
    <p:sldId id="403" r:id="rId15"/>
    <p:sldId id="419" r:id="rId16"/>
    <p:sldId id="420" r:id="rId17"/>
    <p:sldId id="421" r:id="rId18"/>
    <p:sldId id="422" r:id="rId19"/>
    <p:sldId id="423" r:id="rId20"/>
    <p:sldId id="424" r:id="rId21"/>
    <p:sldId id="425" r:id="rId22"/>
    <p:sldId id="400" r:id="rId23"/>
    <p:sldId id="36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Univers" panose="020B0503020202020204" pitchFamily="34" charset="0"/>
      <p:regular r:id="rId30"/>
      <p:bold r:id="rId31"/>
    </p:embeddedFont>
    <p:embeddedFont>
      <p:font typeface="Univers Condensed" panose="020B050602020205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5B"/>
    <a:srgbClr val="EC6D86"/>
    <a:srgbClr val="B5B0AC"/>
    <a:srgbClr val="9E043D"/>
    <a:srgbClr val="9F043E"/>
    <a:srgbClr val="E5E5E5"/>
    <a:srgbClr val="6F6258"/>
    <a:srgbClr val="BB3F07"/>
    <a:srgbClr val="C7D533"/>
    <a:srgbClr val="821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A128F-FF75-4F99-948D-9B91D7B5089D}" v="23" dt="2022-09-02T08:32:09.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63" autoAdjust="0"/>
  </p:normalViewPr>
  <p:slideViewPr>
    <p:cSldViewPr snapToGrid="0" snapToObjects="1">
      <p:cViewPr varScale="1">
        <p:scale>
          <a:sx n="63" d="100"/>
          <a:sy n="63" d="100"/>
        </p:scale>
        <p:origin x="76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67" d="100"/>
          <a:sy n="67" d="100"/>
        </p:scale>
        <p:origin x="368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Fabelurin 2021 (N1057172)" userId="a27985c8-2269-4157-8fa8-13124d4f7fc5" providerId="ADAL" clId="{539A128F-FF75-4F99-948D-9B91D7B5089D}"/>
    <pc:docChg chg="undo custSel modSld sldOrd">
      <pc:chgData name="Timothy Fabelurin 2021 (N1057172)" userId="a27985c8-2269-4157-8fa8-13124d4f7fc5" providerId="ADAL" clId="{539A128F-FF75-4F99-948D-9B91D7B5089D}" dt="2022-09-02T08:32:09.125" v="1871"/>
      <pc:docMkLst>
        <pc:docMk/>
      </pc:docMkLst>
      <pc:sldChg chg="addSp modSp">
        <pc:chgData name="Timothy Fabelurin 2021 (N1057172)" userId="a27985c8-2269-4157-8fa8-13124d4f7fc5" providerId="ADAL" clId="{539A128F-FF75-4F99-948D-9B91D7B5089D}" dt="2022-09-02T08:26:39.181" v="1863"/>
        <pc:sldMkLst>
          <pc:docMk/>
          <pc:sldMk cId="2383494940" sldId="256"/>
        </pc:sldMkLst>
        <pc:picChg chg="add mod">
          <ac:chgData name="Timothy Fabelurin 2021 (N1057172)" userId="a27985c8-2269-4157-8fa8-13124d4f7fc5" providerId="ADAL" clId="{539A128F-FF75-4F99-948D-9B91D7B5089D}" dt="2022-09-02T08:26:39.181" v="1863"/>
          <ac:picMkLst>
            <pc:docMk/>
            <pc:sldMk cId="2383494940" sldId="256"/>
            <ac:picMk id="24" creationId="{CC1D2AA7-8A09-1E0D-68B4-A8153D1D09CB}"/>
          </ac:picMkLst>
        </pc:picChg>
      </pc:sldChg>
      <pc:sldChg chg="addSp modSp mod">
        <pc:chgData name="Timothy Fabelurin 2021 (N1057172)" userId="a27985c8-2269-4157-8fa8-13124d4f7fc5" providerId="ADAL" clId="{539A128F-FF75-4F99-948D-9B91D7B5089D}" dt="2022-09-02T08:26:39.181" v="1863"/>
        <pc:sldMkLst>
          <pc:docMk/>
          <pc:sldMk cId="1617657513" sldId="312"/>
        </pc:sldMkLst>
        <pc:spChg chg="mod">
          <ac:chgData name="Timothy Fabelurin 2021 (N1057172)" userId="a27985c8-2269-4157-8fa8-13124d4f7fc5" providerId="ADAL" clId="{539A128F-FF75-4F99-948D-9B91D7B5089D}" dt="2022-09-01T23:13:49.349" v="298" actId="1076"/>
          <ac:spMkLst>
            <pc:docMk/>
            <pc:sldMk cId="1617657513" sldId="312"/>
            <ac:spMk id="6" creationId="{6E3605BF-9C68-11A6-4B56-1350BFB7825C}"/>
          </ac:spMkLst>
        </pc:spChg>
        <pc:spChg chg="mod">
          <ac:chgData name="Timothy Fabelurin 2021 (N1057172)" userId="a27985c8-2269-4157-8fa8-13124d4f7fc5" providerId="ADAL" clId="{539A128F-FF75-4F99-948D-9B91D7B5089D}" dt="2022-09-01T23:11:19.241" v="289" actId="1076"/>
          <ac:spMkLst>
            <pc:docMk/>
            <pc:sldMk cId="1617657513" sldId="312"/>
            <ac:spMk id="34" creationId="{46FCA451-307B-994E-824B-A707C964B4F8}"/>
          </ac:spMkLst>
        </pc:spChg>
        <pc:spChg chg="mod">
          <ac:chgData name="Timothy Fabelurin 2021 (N1057172)" userId="a27985c8-2269-4157-8fa8-13124d4f7fc5" providerId="ADAL" clId="{539A128F-FF75-4F99-948D-9B91D7B5089D}" dt="2022-09-01T23:02:38.928" v="163" actId="1076"/>
          <ac:spMkLst>
            <pc:docMk/>
            <pc:sldMk cId="1617657513" sldId="312"/>
            <ac:spMk id="54" creationId="{39080EB6-A27F-B949-917D-21DA5B301FEC}"/>
          </ac:spMkLst>
        </pc:spChg>
        <pc:picChg chg="add mod">
          <ac:chgData name="Timothy Fabelurin 2021 (N1057172)" userId="a27985c8-2269-4157-8fa8-13124d4f7fc5" providerId="ADAL" clId="{539A128F-FF75-4F99-948D-9B91D7B5089D}" dt="2022-09-02T08:26:39.181" v="1863"/>
          <ac:picMkLst>
            <pc:docMk/>
            <pc:sldMk cId="1617657513" sldId="312"/>
            <ac:picMk id="20" creationId="{05D2ED23-B3B0-234E-9590-7BDF7CF43A19}"/>
          </ac:picMkLst>
        </pc:picChg>
      </pc:sldChg>
      <pc:sldChg chg="addSp modSp mod">
        <pc:chgData name="Timothy Fabelurin 2021 (N1057172)" userId="a27985c8-2269-4157-8fa8-13124d4f7fc5" providerId="ADAL" clId="{539A128F-FF75-4F99-948D-9B91D7B5089D}" dt="2022-09-02T08:26:39.181" v="1863"/>
        <pc:sldMkLst>
          <pc:docMk/>
          <pc:sldMk cId="2580422003" sldId="363"/>
        </pc:sldMkLst>
        <pc:spChg chg="mod">
          <ac:chgData name="Timothy Fabelurin 2021 (N1057172)" userId="a27985c8-2269-4157-8fa8-13124d4f7fc5" providerId="ADAL" clId="{539A128F-FF75-4F99-948D-9B91D7B5089D}" dt="2022-09-02T08:03:20.210" v="1820" actId="20577"/>
          <ac:spMkLst>
            <pc:docMk/>
            <pc:sldMk cId="2580422003" sldId="363"/>
            <ac:spMk id="2" creationId="{BDB7E648-0870-4396-B8AC-4AC67A33863F}"/>
          </ac:spMkLst>
        </pc:spChg>
        <pc:spChg chg="mod">
          <ac:chgData name="Timothy Fabelurin 2021 (N1057172)" userId="a27985c8-2269-4157-8fa8-13124d4f7fc5" providerId="ADAL" clId="{539A128F-FF75-4F99-948D-9B91D7B5089D}" dt="2022-09-01T22:51:14.787" v="1" actId="207"/>
          <ac:spMkLst>
            <pc:docMk/>
            <pc:sldMk cId="2580422003" sldId="363"/>
            <ac:spMk id="3" creationId="{ABDB07B4-E8CD-4494-B6C1-80B719086F9A}"/>
          </ac:spMkLst>
        </pc:spChg>
        <pc:picChg chg="add mod">
          <ac:chgData name="Timothy Fabelurin 2021 (N1057172)" userId="a27985c8-2269-4157-8fa8-13124d4f7fc5" providerId="ADAL" clId="{539A128F-FF75-4F99-948D-9B91D7B5089D}" dt="2022-09-02T08:26:39.181" v="1863"/>
          <ac:picMkLst>
            <pc:docMk/>
            <pc:sldMk cId="2580422003" sldId="363"/>
            <ac:picMk id="5" creationId="{E762E517-AC01-8706-3E58-2F1B7402C4A0}"/>
          </ac:picMkLst>
        </pc:picChg>
      </pc:sldChg>
      <pc:sldChg chg="addSp delSp modSp modTransition modAnim">
        <pc:chgData name="Timothy Fabelurin 2021 (N1057172)" userId="a27985c8-2269-4157-8fa8-13124d4f7fc5" providerId="ADAL" clId="{539A128F-FF75-4F99-948D-9B91D7B5089D}" dt="2022-09-02T08:32:09.125" v="1871"/>
        <pc:sldMkLst>
          <pc:docMk/>
          <pc:sldMk cId="1709297993" sldId="364"/>
        </pc:sldMkLst>
        <pc:picChg chg="add del mod">
          <ac:chgData name="Timothy Fabelurin 2021 (N1057172)" userId="a27985c8-2269-4157-8fa8-13124d4f7fc5" providerId="ADAL" clId="{539A128F-FF75-4F99-948D-9B91D7B5089D}" dt="2022-09-02T08:30:24.727" v="1868"/>
          <ac:picMkLst>
            <pc:docMk/>
            <pc:sldMk cId="1709297993" sldId="364"/>
            <ac:picMk id="3" creationId="{FE98294C-FADB-DBA3-2798-5D2ECB0E79DF}"/>
          </ac:picMkLst>
        </pc:picChg>
        <pc:picChg chg="add del mod">
          <ac:chgData name="Timothy Fabelurin 2021 (N1057172)" userId="a27985c8-2269-4157-8fa8-13124d4f7fc5" providerId="ADAL" clId="{539A128F-FF75-4F99-948D-9B91D7B5089D}" dt="2022-09-02T08:31:43.480" v="1870"/>
          <ac:picMkLst>
            <pc:docMk/>
            <pc:sldMk cId="1709297993" sldId="364"/>
            <ac:picMk id="8" creationId="{7D92ACFA-723F-072F-32DC-0E3C4FE6FD9B}"/>
          </ac:picMkLst>
        </pc:picChg>
        <pc:picChg chg="add mod">
          <ac:chgData name="Timothy Fabelurin 2021 (N1057172)" userId="a27985c8-2269-4157-8fa8-13124d4f7fc5" providerId="ADAL" clId="{539A128F-FF75-4F99-948D-9B91D7B5089D}" dt="2022-09-02T08:32:09.125" v="1871"/>
          <ac:picMkLst>
            <pc:docMk/>
            <pc:sldMk cId="1709297993" sldId="364"/>
            <ac:picMk id="15" creationId="{1229E353-DB18-04D8-6F6C-F05EAED5E447}"/>
          </ac:picMkLst>
        </pc:picChg>
      </pc:sldChg>
      <pc:sldChg chg="addSp modSp mod">
        <pc:chgData name="Timothy Fabelurin 2021 (N1057172)" userId="a27985c8-2269-4157-8fa8-13124d4f7fc5" providerId="ADAL" clId="{539A128F-FF75-4F99-948D-9B91D7B5089D}" dt="2022-09-02T08:26:39.181" v="1863"/>
        <pc:sldMkLst>
          <pc:docMk/>
          <pc:sldMk cId="680467817" sldId="366"/>
        </pc:sldMkLst>
        <pc:spChg chg="mod">
          <ac:chgData name="Timothy Fabelurin 2021 (N1057172)" userId="a27985c8-2269-4157-8fa8-13124d4f7fc5" providerId="ADAL" clId="{539A128F-FF75-4F99-948D-9B91D7B5089D}" dt="2022-09-02T08:05:13.720" v="1862" actId="20577"/>
          <ac:spMkLst>
            <pc:docMk/>
            <pc:sldMk cId="680467817" sldId="366"/>
            <ac:spMk id="2" creationId="{15D1AB6C-D72A-4521-806B-4BD35D9EA6E9}"/>
          </ac:spMkLst>
        </pc:spChg>
        <pc:spChg chg="mod">
          <ac:chgData name="Timothy Fabelurin 2021 (N1057172)" userId="a27985c8-2269-4157-8fa8-13124d4f7fc5" providerId="ADAL" clId="{539A128F-FF75-4F99-948D-9B91D7B5089D}" dt="2022-09-01T22:59:21.757" v="71"/>
          <ac:spMkLst>
            <pc:docMk/>
            <pc:sldMk cId="680467817" sldId="366"/>
            <ac:spMk id="3" creationId="{5918214B-98B9-47D1-8B7F-CF69238A38FB}"/>
          </ac:spMkLst>
        </pc:spChg>
        <pc:picChg chg="add mod">
          <ac:chgData name="Timothy Fabelurin 2021 (N1057172)" userId="a27985c8-2269-4157-8fa8-13124d4f7fc5" providerId="ADAL" clId="{539A128F-FF75-4F99-948D-9B91D7B5089D}" dt="2022-09-02T08:26:39.181" v="1863"/>
          <ac:picMkLst>
            <pc:docMk/>
            <pc:sldMk cId="680467817" sldId="366"/>
            <ac:picMk id="5" creationId="{0DE33B8F-7483-45B9-A8C0-3885DC66636F}"/>
          </ac:picMkLst>
        </pc:picChg>
      </pc:sldChg>
      <pc:sldChg chg="addSp delSp modSp mod modClrScheme chgLayout">
        <pc:chgData name="Timothy Fabelurin 2021 (N1057172)" userId="a27985c8-2269-4157-8fa8-13124d4f7fc5" providerId="ADAL" clId="{539A128F-FF75-4F99-948D-9B91D7B5089D}" dt="2022-09-02T08:26:39.181" v="1863"/>
        <pc:sldMkLst>
          <pc:docMk/>
          <pc:sldMk cId="1236137458" sldId="368"/>
        </pc:sldMkLst>
        <pc:spChg chg="mod ord">
          <ac:chgData name="Timothy Fabelurin 2021 (N1057172)" userId="a27985c8-2269-4157-8fa8-13124d4f7fc5" providerId="ADAL" clId="{539A128F-FF75-4F99-948D-9B91D7B5089D}" dt="2022-09-01T23:10:53.350" v="287" actId="20577"/>
          <ac:spMkLst>
            <pc:docMk/>
            <pc:sldMk cId="1236137458" sldId="368"/>
            <ac:spMk id="2" creationId="{80FDA345-BCA4-4107-AD4A-38EE33AE8F68}"/>
          </ac:spMkLst>
        </pc:spChg>
        <pc:spChg chg="mod">
          <ac:chgData name="Timothy Fabelurin 2021 (N1057172)" userId="a27985c8-2269-4157-8fa8-13124d4f7fc5" providerId="ADAL" clId="{539A128F-FF75-4F99-948D-9B91D7B5089D}" dt="2022-09-01T23:05:24.995" v="169" actId="26606"/>
          <ac:spMkLst>
            <pc:docMk/>
            <pc:sldMk cId="1236137458" sldId="368"/>
            <ac:spMk id="3" creationId="{AADD764E-F55C-4E17-813C-171C0961EE03}"/>
          </ac:spMkLst>
        </pc:spChg>
        <pc:picChg chg="add mod">
          <ac:chgData name="Timothy Fabelurin 2021 (N1057172)" userId="a27985c8-2269-4157-8fa8-13124d4f7fc5" providerId="ADAL" clId="{539A128F-FF75-4F99-948D-9B91D7B5089D}" dt="2022-09-01T23:05:24.995" v="169" actId="26606"/>
          <ac:picMkLst>
            <pc:docMk/>
            <pc:sldMk cId="1236137458" sldId="368"/>
            <ac:picMk id="4" creationId="{9A82EF0C-24C5-A04A-E0E4-7318360E7C87}"/>
          </ac:picMkLst>
        </pc:picChg>
        <pc:picChg chg="add mod">
          <ac:chgData name="Timothy Fabelurin 2021 (N1057172)" userId="a27985c8-2269-4157-8fa8-13124d4f7fc5" providerId="ADAL" clId="{539A128F-FF75-4F99-948D-9B91D7B5089D}" dt="2022-09-02T08:26:39.181" v="1863"/>
          <ac:picMkLst>
            <pc:docMk/>
            <pc:sldMk cId="1236137458" sldId="368"/>
            <ac:picMk id="6" creationId="{600D398A-7E9B-9FA8-FAD1-841C3457BF1F}"/>
          </ac:picMkLst>
        </pc:picChg>
        <pc:picChg chg="del">
          <ac:chgData name="Timothy Fabelurin 2021 (N1057172)" userId="a27985c8-2269-4157-8fa8-13124d4f7fc5" providerId="ADAL" clId="{539A128F-FF75-4F99-948D-9B91D7B5089D}" dt="2022-09-01T23:03:04.441" v="166" actId="478"/>
          <ac:picMkLst>
            <pc:docMk/>
            <pc:sldMk cId="1236137458" sldId="368"/>
            <ac:picMk id="8" creationId="{03391985-B2C5-4DC2-800A-6D79C0F446C5}"/>
          </ac:picMkLst>
        </pc:picChg>
      </pc:sldChg>
      <pc:sldChg chg="addSp delSp modSp mod">
        <pc:chgData name="Timothy Fabelurin 2021 (N1057172)" userId="a27985c8-2269-4157-8fa8-13124d4f7fc5" providerId="ADAL" clId="{539A128F-FF75-4F99-948D-9B91D7B5089D}" dt="2022-09-02T08:26:39.181" v="1863"/>
        <pc:sldMkLst>
          <pc:docMk/>
          <pc:sldMk cId="1033304956" sldId="375"/>
        </pc:sldMkLst>
        <pc:spChg chg="mod">
          <ac:chgData name="Timothy Fabelurin 2021 (N1057172)" userId="a27985c8-2269-4157-8fa8-13124d4f7fc5" providerId="ADAL" clId="{539A128F-FF75-4F99-948D-9B91D7B5089D}" dt="2022-09-01T23:12:47.910" v="296" actId="27636"/>
          <ac:spMkLst>
            <pc:docMk/>
            <pc:sldMk cId="1033304956" sldId="375"/>
            <ac:spMk id="2" creationId="{4DC2F67A-6209-4782-95A4-54C878EA329A}"/>
          </ac:spMkLst>
        </pc:spChg>
        <pc:spChg chg="mod">
          <ac:chgData name="Timothy Fabelurin 2021 (N1057172)" userId="a27985c8-2269-4157-8fa8-13124d4f7fc5" providerId="ADAL" clId="{539A128F-FF75-4F99-948D-9B91D7B5089D}" dt="2022-09-01T23:11:35.567" v="291" actId="207"/>
          <ac:spMkLst>
            <pc:docMk/>
            <pc:sldMk cId="1033304956" sldId="375"/>
            <ac:spMk id="3" creationId="{DCAA41E5-2EE4-420E-A6C8-A8CCA29671B6}"/>
          </ac:spMkLst>
        </pc:spChg>
        <pc:picChg chg="del">
          <ac:chgData name="Timothy Fabelurin 2021 (N1057172)" userId="a27985c8-2269-4157-8fa8-13124d4f7fc5" providerId="ADAL" clId="{539A128F-FF75-4F99-948D-9B91D7B5089D}" dt="2022-09-01T23:12:24.501" v="292" actId="478"/>
          <ac:picMkLst>
            <pc:docMk/>
            <pc:sldMk cId="1033304956" sldId="375"/>
            <ac:picMk id="4" creationId="{E3A4BEA7-15CB-436F-970A-1B5AE890018E}"/>
          </ac:picMkLst>
        </pc:picChg>
        <pc:picChg chg="add mod">
          <ac:chgData name="Timothy Fabelurin 2021 (N1057172)" userId="a27985c8-2269-4157-8fa8-13124d4f7fc5" providerId="ADAL" clId="{539A128F-FF75-4F99-948D-9B91D7B5089D}" dt="2022-09-02T08:26:39.181" v="1863"/>
          <ac:picMkLst>
            <pc:docMk/>
            <pc:sldMk cId="1033304956" sldId="375"/>
            <ac:picMk id="6" creationId="{4B3A1D90-E221-F6A0-3703-BD3518ABF46B}"/>
          </ac:picMkLst>
        </pc:picChg>
      </pc:sldChg>
      <pc:sldChg chg="addSp delSp modSp mod">
        <pc:chgData name="Timothy Fabelurin 2021 (N1057172)" userId="a27985c8-2269-4157-8fa8-13124d4f7fc5" providerId="ADAL" clId="{539A128F-FF75-4F99-948D-9B91D7B5089D}" dt="2022-09-02T08:26:39.181" v="1863"/>
        <pc:sldMkLst>
          <pc:docMk/>
          <pc:sldMk cId="1406849569" sldId="398"/>
        </pc:sldMkLst>
        <pc:spChg chg="mod">
          <ac:chgData name="Timothy Fabelurin 2021 (N1057172)" userId="a27985c8-2269-4157-8fa8-13124d4f7fc5" providerId="ADAL" clId="{539A128F-FF75-4F99-948D-9B91D7B5089D}" dt="2022-09-01T23:19:00.501" v="341" actId="20577"/>
          <ac:spMkLst>
            <pc:docMk/>
            <pc:sldMk cId="1406849569" sldId="398"/>
            <ac:spMk id="2" creationId="{D45222E1-76C6-4044-AA3E-8F66986FB965}"/>
          </ac:spMkLst>
        </pc:spChg>
        <pc:spChg chg="mod">
          <ac:chgData name="Timothy Fabelurin 2021 (N1057172)" userId="a27985c8-2269-4157-8fa8-13124d4f7fc5" providerId="ADAL" clId="{539A128F-FF75-4F99-948D-9B91D7B5089D}" dt="2022-09-01T23:14:31.335" v="304" actId="207"/>
          <ac:spMkLst>
            <pc:docMk/>
            <pc:sldMk cId="1406849569" sldId="398"/>
            <ac:spMk id="3" creationId="{C8E58879-6B9B-4E57-B945-1FF43B60BDA1}"/>
          </ac:spMkLst>
        </pc:spChg>
        <pc:grpChg chg="del">
          <ac:chgData name="Timothy Fabelurin 2021 (N1057172)" userId="a27985c8-2269-4157-8fa8-13124d4f7fc5" providerId="ADAL" clId="{539A128F-FF75-4F99-948D-9B91D7B5089D}" dt="2022-09-01T23:14:39.680" v="307" actId="478"/>
          <ac:grpSpMkLst>
            <pc:docMk/>
            <pc:sldMk cId="1406849569" sldId="398"/>
            <ac:grpSpMk id="8" creationId="{BB60260A-A559-4FBF-988B-C98949F99B40}"/>
          </ac:grpSpMkLst>
        </pc:grpChg>
        <pc:picChg chg="add mod">
          <ac:chgData name="Timothy Fabelurin 2021 (N1057172)" userId="a27985c8-2269-4157-8fa8-13124d4f7fc5" providerId="ADAL" clId="{539A128F-FF75-4F99-948D-9B91D7B5089D}" dt="2022-09-02T08:26:39.181" v="1863"/>
          <ac:picMkLst>
            <pc:docMk/>
            <pc:sldMk cId="1406849569" sldId="398"/>
            <ac:picMk id="5" creationId="{140F5AA3-5CF0-9BF6-7049-D147C7E36E41}"/>
          </ac:picMkLst>
        </pc:picChg>
        <pc:picChg chg="del">
          <ac:chgData name="Timothy Fabelurin 2021 (N1057172)" userId="a27985c8-2269-4157-8fa8-13124d4f7fc5" providerId="ADAL" clId="{539A128F-FF75-4F99-948D-9B91D7B5089D}" dt="2022-09-01T23:14:37.125" v="305" actId="478"/>
          <ac:picMkLst>
            <pc:docMk/>
            <pc:sldMk cId="1406849569" sldId="398"/>
            <ac:picMk id="6" creationId="{B462B75A-E89D-4C14-AEA8-C34FDC929282}"/>
          </ac:picMkLst>
        </pc:picChg>
        <pc:picChg chg="del">
          <ac:chgData name="Timothy Fabelurin 2021 (N1057172)" userId="a27985c8-2269-4157-8fa8-13124d4f7fc5" providerId="ADAL" clId="{539A128F-FF75-4F99-948D-9B91D7B5089D}" dt="2022-09-01T23:14:38.416" v="306" actId="478"/>
          <ac:picMkLst>
            <pc:docMk/>
            <pc:sldMk cId="1406849569" sldId="398"/>
            <ac:picMk id="7" creationId="{BBC551F2-7E1D-4797-95BD-FE39DC79125E}"/>
          </ac:picMkLst>
        </pc:picChg>
        <pc:cxnChg chg="del mod">
          <ac:chgData name="Timothy Fabelurin 2021 (N1057172)" userId="a27985c8-2269-4157-8fa8-13124d4f7fc5" providerId="ADAL" clId="{539A128F-FF75-4F99-948D-9B91D7B5089D}" dt="2022-09-01T23:15:53.978" v="312" actId="478"/>
          <ac:cxnSpMkLst>
            <pc:docMk/>
            <pc:sldMk cId="1406849569" sldId="398"/>
            <ac:cxnSpMk id="11" creationId="{EAECEC53-8B0D-4D54-8FC5-3E95550A392E}"/>
          </ac:cxnSpMkLst>
        </pc:cxnChg>
        <pc:cxnChg chg="del">
          <ac:chgData name="Timothy Fabelurin 2021 (N1057172)" userId="a27985c8-2269-4157-8fa8-13124d4f7fc5" providerId="ADAL" clId="{539A128F-FF75-4F99-948D-9B91D7B5089D}" dt="2022-09-01T23:16:00.951" v="314" actId="478"/>
          <ac:cxnSpMkLst>
            <pc:docMk/>
            <pc:sldMk cId="1406849569" sldId="398"/>
            <ac:cxnSpMk id="14" creationId="{7F44EF4D-18DA-4681-86E3-75D84A5CCF28}"/>
          </ac:cxnSpMkLst>
        </pc:cxnChg>
        <pc:cxnChg chg="del">
          <ac:chgData name="Timothy Fabelurin 2021 (N1057172)" userId="a27985c8-2269-4157-8fa8-13124d4f7fc5" providerId="ADAL" clId="{539A128F-FF75-4F99-948D-9B91D7B5089D}" dt="2022-09-01T23:15:59.861" v="313" actId="478"/>
          <ac:cxnSpMkLst>
            <pc:docMk/>
            <pc:sldMk cId="1406849569" sldId="398"/>
            <ac:cxnSpMk id="18" creationId="{A28F427F-9554-4232-8B41-71826BA00D44}"/>
          </ac:cxnSpMkLst>
        </pc:cxnChg>
      </pc:sldChg>
      <pc:sldChg chg="addSp delSp modSp mod modTransition modAnim">
        <pc:chgData name="Timothy Fabelurin 2021 (N1057172)" userId="a27985c8-2269-4157-8fa8-13124d4f7fc5" providerId="ADAL" clId="{539A128F-FF75-4F99-948D-9B91D7B5089D}" dt="2022-09-02T08:30:14.856" v="1867"/>
        <pc:sldMkLst>
          <pc:docMk/>
          <pc:sldMk cId="2254361296" sldId="400"/>
        </pc:sldMkLst>
        <pc:spChg chg="mod">
          <ac:chgData name="Timothy Fabelurin 2021 (N1057172)" userId="a27985c8-2269-4157-8fa8-13124d4f7fc5" providerId="ADAL" clId="{539A128F-FF75-4F99-948D-9B91D7B5089D}" dt="2022-09-02T00:44:30.726" v="1806"/>
          <ac:spMkLst>
            <pc:docMk/>
            <pc:sldMk cId="2254361296" sldId="400"/>
            <ac:spMk id="2" creationId="{D5B1779D-7A5D-4EAC-A9B0-F44B94014022}"/>
          </ac:spMkLst>
        </pc:spChg>
        <pc:spChg chg="mod">
          <ac:chgData name="Timothy Fabelurin 2021 (N1057172)" userId="a27985c8-2269-4157-8fa8-13124d4f7fc5" providerId="ADAL" clId="{539A128F-FF75-4F99-948D-9B91D7B5089D}" dt="2022-09-02T00:43:46.212" v="1801" actId="20577"/>
          <ac:spMkLst>
            <pc:docMk/>
            <pc:sldMk cId="2254361296" sldId="400"/>
            <ac:spMk id="3" creationId="{C3A3CA2A-6D13-487A-841C-65445CC272AE}"/>
          </ac:spMkLst>
        </pc:spChg>
        <pc:picChg chg="del">
          <ac:chgData name="Timothy Fabelurin 2021 (N1057172)" userId="a27985c8-2269-4157-8fa8-13124d4f7fc5" providerId="ADAL" clId="{539A128F-FF75-4F99-948D-9B91D7B5089D}" dt="2022-09-02T00:43:49.752" v="1802" actId="478"/>
          <ac:picMkLst>
            <pc:docMk/>
            <pc:sldMk cId="2254361296" sldId="400"/>
            <ac:picMk id="4" creationId="{88BC0219-C6B9-40BC-B357-67CA8C9C083C}"/>
          </ac:picMkLst>
        </pc:picChg>
        <pc:picChg chg="add del mod">
          <ac:chgData name="Timothy Fabelurin 2021 (N1057172)" userId="a27985c8-2269-4157-8fa8-13124d4f7fc5" providerId="ADAL" clId="{539A128F-FF75-4F99-948D-9B91D7B5089D}" dt="2022-09-02T08:27:53.378" v="1864"/>
          <ac:picMkLst>
            <pc:docMk/>
            <pc:sldMk cId="2254361296" sldId="400"/>
            <ac:picMk id="6" creationId="{192B88DC-E563-8856-4605-623F3B395CC3}"/>
          </ac:picMkLst>
        </pc:picChg>
        <pc:picChg chg="add del mod">
          <ac:chgData name="Timothy Fabelurin 2021 (N1057172)" userId="a27985c8-2269-4157-8fa8-13124d4f7fc5" providerId="ADAL" clId="{539A128F-FF75-4F99-948D-9B91D7B5089D}" dt="2022-09-02T08:29:21.633" v="1866"/>
          <ac:picMkLst>
            <pc:docMk/>
            <pc:sldMk cId="2254361296" sldId="400"/>
            <ac:picMk id="12" creationId="{4E57F632-4652-635A-096D-4E18516B5DE1}"/>
          </ac:picMkLst>
        </pc:picChg>
        <pc:picChg chg="add mod">
          <ac:chgData name="Timothy Fabelurin 2021 (N1057172)" userId="a27985c8-2269-4157-8fa8-13124d4f7fc5" providerId="ADAL" clId="{539A128F-FF75-4F99-948D-9B91D7B5089D}" dt="2022-09-02T08:30:14.856" v="1867"/>
          <ac:picMkLst>
            <pc:docMk/>
            <pc:sldMk cId="2254361296" sldId="400"/>
            <ac:picMk id="17" creationId="{629DC82E-8692-A7E9-B890-DFC42D7A3746}"/>
          </ac:picMkLst>
        </pc:picChg>
      </pc:sldChg>
      <pc:sldChg chg="addSp modSp mod">
        <pc:chgData name="Timothy Fabelurin 2021 (N1057172)" userId="a27985c8-2269-4157-8fa8-13124d4f7fc5" providerId="ADAL" clId="{539A128F-FF75-4F99-948D-9B91D7B5089D}" dt="2022-09-02T08:26:39.181" v="1863"/>
        <pc:sldMkLst>
          <pc:docMk/>
          <pc:sldMk cId="797432324" sldId="401"/>
        </pc:sldMkLst>
        <pc:spChg chg="mod">
          <ac:chgData name="Timothy Fabelurin 2021 (N1057172)" userId="a27985c8-2269-4157-8fa8-13124d4f7fc5" providerId="ADAL" clId="{539A128F-FF75-4F99-948D-9B91D7B5089D}" dt="2022-09-01T23:34:04.759" v="582" actId="33524"/>
          <ac:spMkLst>
            <pc:docMk/>
            <pc:sldMk cId="797432324" sldId="401"/>
            <ac:spMk id="2" creationId="{D45222E1-76C6-4044-AA3E-8F66986FB965}"/>
          </ac:spMkLst>
        </pc:spChg>
        <pc:spChg chg="mod">
          <ac:chgData name="Timothy Fabelurin 2021 (N1057172)" userId="a27985c8-2269-4157-8fa8-13124d4f7fc5" providerId="ADAL" clId="{539A128F-FF75-4F99-948D-9B91D7B5089D}" dt="2022-09-01T23:20:37.853" v="351" actId="20577"/>
          <ac:spMkLst>
            <pc:docMk/>
            <pc:sldMk cId="797432324" sldId="401"/>
            <ac:spMk id="3" creationId="{C8E58879-6B9B-4E57-B945-1FF43B60BDA1}"/>
          </ac:spMkLst>
        </pc:spChg>
        <pc:picChg chg="add mod">
          <ac:chgData name="Timothy Fabelurin 2021 (N1057172)" userId="a27985c8-2269-4157-8fa8-13124d4f7fc5" providerId="ADAL" clId="{539A128F-FF75-4F99-948D-9B91D7B5089D}" dt="2022-09-02T08:26:39.181" v="1863"/>
          <ac:picMkLst>
            <pc:docMk/>
            <pc:sldMk cId="797432324" sldId="401"/>
            <ac:picMk id="5" creationId="{A86EE58B-33CC-A841-E823-F48DE5E8F610}"/>
          </ac:picMkLst>
        </pc:picChg>
      </pc:sldChg>
      <pc:sldChg chg="addSp delSp modSp mod">
        <pc:chgData name="Timothy Fabelurin 2021 (N1057172)" userId="a27985c8-2269-4157-8fa8-13124d4f7fc5" providerId="ADAL" clId="{539A128F-FF75-4F99-948D-9B91D7B5089D}" dt="2022-09-02T08:26:39.181" v="1863"/>
        <pc:sldMkLst>
          <pc:docMk/>
          <pc:sldMk cId="533010066" sldId="402"/>
        </pc:sldMkLst>
        <pc:spChg chg="mod">
          <ac:chgData name="Timothy Fabelurin 2021 (N1057172)" userId="a27985c8-2269-4157-8fa8-13124d4f7fc5" providerId="ADAL" clId="{539A128F-FF75-4F99-948D-9B91D7B5089D}" dt="2022-09-01T23:42:40.160" v="584" actId="207"/>
          <ac:spMkLst>
            <pc:docMk/>
            <pc:sldMk cId="533010066" sldId="402"/>
            <ac:spMk id="3" creationId="{C8E58879-6B9B-4E57-B945-1FF43B60BDA1}"/>
          </ac:spMkLst>
        </pc:spChg>
        <pc:spChg chg="add mod">
          <ac:chgData name="Timothy Fabelurin 2021 (N1057172)" userId="a27985c8-2269-4157-8fa8-13124d4f7fc5" providerId="ADAL" clId="{539A128F-FF75-4F99-948D-9B91D7B5089D}" dt="2022-09-01T23:55:28.397" v="815" actId="20577"/>
          <ac:spMkLst>
            <pc:docMk/>
            <pc:sldMk cId="533010066" sldId="402"/>
            <ac:spMk id="4" creationId="{F43BCF3A-D92F-244C-AE20-2076C6BEFBC9}"/>
          </ac:spMkLst>
        </pc:spChg>
        <pc:graphicFrameChg chg="del mod">
          <ac:chgData name="Timothy Fabelurin 2021 (N1057172)" userId="a27985c8-2269-4157-8fa8-13124d4f7fc5" providerId="ADAL" clId="{539A128F-FF75-4F99-948D-9B91D7B5089D}" dt="2022-09-01T23:42:58.028" v="586" actId="478"/>
          <ac:graphicFrameMkLst>
            <pc:docMk/>
            <pc:sldMk cId="533010066" sldId="402"/>
            <ac:graphicFrameMk id="6" creationId="{1343BC0C-1354-42A3-A35A-0B2911C4DAE2}"/>
          </ac:graphicFrameMkLst>
        </pc:graphicFrameChg>
        <pc:picChg chg="add mod">
          <ac:chgData name="Timothy Fabelurin 2021 (N1057172)" userId="a27985c8-2269-4157-8fa8-13124d4f7fc5" providerId="ADAL" clId="{539A128F-FF75-4F99-948D-9B91D7B5089D}" dt="2022-09-02T08:26:39.181" v="1863"/>
          <ac:picMkLst>
            <pc:docMk/>
            <pc:sldMk cId="533010066" sldId="402"/>
            <ac:picMk id="7" creationId="{84F1A5ED-7D3C-BA10-EE3F-E24F4B2D9522}"/>
          </ac:picMkLst>
        </pc:picChg>
      </pc:sldChg>
      <pc:sldChg chg="addSp delSp modSp mod modClrScheme chgLayout">
        <pc:chgData name="Timothy Fabelurin 2021 (N1057172)" userId="a27985c8-2269-4157-8fa8-13124d4f7fc5" providerId="ADAL" clId="{539A128F-FF75-4F99-948D-9B91D7B5089D}" dt="2022-09-02T08:26:39.181" v="1863"/>
        <pc:sldMkLst>
          <pc:docMk/>
          <pc:sldMk cId="1866624628" sldId="403"/>
        </pc:sldMkLst>
        <pc:spChg chg="mod ord">
          <ac:chgData name="Timothy Fabelurin 2021 (N1057172)" userId="a27985c8-2269-4157-8fa8-13124d4f7fc5" providerId="ADAL" clId="{539A128F-FF75-4F99-948D-9B91D7B5089D}" dt="2022-09-02T00:05:55.307" v="990" actId="255"/>
          <ac:spMkLst>
            <pc:docMk/>
            <pc:sldMk cId="1866624628" sldId="403"/>
            <ac:spMk id="2" creationId="{D45222E1-76C6-4044-AA3E-8F66986FB965}"/>
          </ac:spMkLst>
        </pc:spChg>
        <pc:spChg chg="mod ord">
          <ac:chgData name="Timothy Fabelurin 2021 (N1057172)" userId="a27985c8-2269-4157-8fa8-13124d4f7fc5" providerId="ADAL" clId="{539A128F-FF75-4F99-948D-9B91D7B5089D}" dt="2022-09-01T23:58:19.464" v="838" actId="26606"/>
          <ac:spMkLst>
            <pc:docMk/>
            <pc:sldMk cId="1866624628" sldId="403"/>
            <ac:spMk id="3" creationId="{C8E58879-6B9B-4E57-B945-1FF43B60BDA1}"/>
          </ac:spMkLst>
        </pc:spChg>
        <pc:picChg chg="del">
          <ac:chgData name="Timothy Fabelurin 2021 (N1057172)" userId="a27985c8-2269-4157-8fa8-13124d4f7fc5" providerId="ADAL" clId="{539A128F-FF75-4F99-948D-9B91D7B5089D}" dt="2022-09-01T23:58:13.011" v="835" actId="478"/>
          <ac:picMkLst>
            <pc:docMk/>
            <pc:sldMk cId="1866624628" sldId="403"/>
            <ac:picMk id="4" creationId="{D4F4B342-58B9-488E-A1A5-5AF3E65C6D9E}"/>
          </ac:picMkLst>
        </pc:picChg>
        <pc:picChg chg="add mod">
          <ac:chgData name="Timothy Fabelurin 2021 (N1057172)" userId="a27985c8-2269-4157-8fa8-13124d4f7fc5" providerId="ADAL" clId="{539A128F-FF75-4F99-948D-9B91D7B5089D}" dt="2022-09-01T23:58:47.462" v="843" actId="14100"/>
          <ac:picMkLst>
            <pc:docMk/>
            <pc:sldMk cId="1866624628" sldId="403"/>
            <ac:picMk id="5" creationId="{46936E9F-05AB-5FDC-975E-87706EEDA3E3}"/>
          </ac:picMkLst>
        </pc:picChg>
        <pc:picChg chg="add mod">
          <ac:chgData name="Timothy Fabelurin 2021 (N1057172)" userId="a27985c8-2269-4157-8fa8-13124d4f7fc5" providerId="ADAL" clId="{539A128F-FF75-4F99-948D-9B91D7B5089D}" dt="2022-09-02T08:26:39.181" v="1863"/>
          <ac:picMkLst>
            <pc:docMk/>
            <pc:sldMk cId="1866624628" sldId="403"/>
            <ac:picMk id="7" creationId="{6F712E90-CD23-C6AC-FB2C-625902989AEC}"/>
          </ac:picMkLst>
        </pc:picChg>
      </pc:sldChg>
      <pc:sldChg chg="addSp delSp modSp mod ord modClrScheme chgLayout">
        <pc:chgData name="Timothy Fabelurin 2021 (N1057172)" userId="a27985c8-2269-4157-8fa8-13124d4f7fc5" providerId="ADAL" clId="{539A128F-FF75-4F99-948D-9B91D7B5089D}" dt="2022-09-02T08:26:39.181" v="1863"/>
        <pc:sldMkLst>
          <pc:docMk/>
          <pc:sldMk cId="1193951741" sldId="418"/>
        </pc:sldMkLst>
        <pc:spChg chg="mod ord">
          <ac:chgData name="Timothy Fabelurin 2021 (N1057172)" userId="a27985c8-2269-4157-8fa8-13124d4f7fc5" providerId="ADAL" clId="{539A128F-FF75-4F99-948D-9B91D7B5089D}" dt="2022-09-01T23:26:27.885" v="392" actId="255"/>
          <ac:spMkLst>
            <pc:docMk/>
            <pc:sldMk cId="1193951741" sldId="418"/>
            <ac:spMk id="2" creationId="{D45222E1-76C6-4044-AA3E-8F66986FB965}"/>
          </ac:spMkLst>
        </pc:spChg>
        <pc:spChg chg="mod ord">
          <ac:chgData name="Timothy Fabelurin 2021 (N1057172)" userId="a27985c8-2269-4157-8fa8-13124d4f7fc5" providerId="ADAL" clId="{539A128F-FF75-4F99-948D-9B91D7B5089D}" dt="2022-09-01T23:23:50.020" v="389" actId="26606"/>
          <ac:spMkLst>
            <pc:docMk/>
            <pc:sldMk cId="1193951741" sldId="418"/>
            <ac:spMk id="3" creationId="{C8E58879-6B9B-4E57-B945-1FF43B60BDA1}"/>
          </ac:spMkLst>
        </pc:spChg>
        <pc:spChg chg="add del mod">
          <ac:chgData name="Timothy Fabelurin 2021 (N1057172)" userId="a27985c8-2269-4157-8fa8-13124d4f7fc5" providerId="ADAL" clId="{539A128F-FF75-4F99-948D-9B91D7B5089D}" dt="2022-09-01T23:23:50.017" v="388" actId="26606"/>
          <ac:spMkLst>
            <pc:docMk/>
            <pc:sldMk cId="1193951741" sldId="418"/>
            <ac:spMk id="9" creationId="{763B3BDE-9D6E-A086-AC5C-70D08B825AEC}"/>
          </ac:spMkLst>
        </pc:spChg>
        <pc:spChg chg="del">
          <ac:chgData name="Timothy Fabelurin 2021 (N1057172)" userId="a27985c8-2269-4157-8fa8-13124d4f7fc5" providerId="ADAL" clId="{539A128F-FF75-4F99-948D-9B91D7B5089D}" dt="2022-09-01T23:22:38.773" v="370" actId="478"/>
          <ac:spMkLst>
            <pc:docMk/>
            <pc:sldMk cId="1193951741" sldId="418"/>
            <ac:spMk id="19" creationId="{C29823CE-EB63-4A2E-9B62-AAB9DF84F66A}"/>
          </ac:spMkLst>
        </pc:spChg>
        <pc:picChg chg="add mod ord">
          <ac:chgData name="Timothy Fabelurin 2021 (N1057172)" userId="a27985c8-2269-4157-8fa8-13124d4f7fc5" providerId="ADAL" clId="{539A128F-FF75-4F99-948D-9B91D7B5089D}" dt="2022-09-01T23:23:50.020" v="389" actId="26606"/>
          <ac:picMkLst>
            <pc:docMk/>
            <pc:sldMk cId="1193951741" sldId="418"/>
            <ac:picMk id="4" creationId="{F468B9D4-A197-2BEF-075E-F682E37ACEDB}"/>
          </ac:picMkLst>
        </pc:picChg>
        <pc:picChg chg="add mod">
          <ac:chgData name="Timothy Fabelurin 2021 (N1057172)" userId="a27985c8-2269-4157-8fa8-13124d4f7fc5" providerId="ADAL" clId="{539A128F-FF75-4F99-948D-9B91D7B5089D}" dt="2022-09-02T08:26:39.181" v="1863"/>
          <ac:picMkLst>
            <pc:docMk/>
            <pc:sldMk cId="1193951741" sldId="418"/>
            <ac:picMk id="6" creationId="{9A8E0323-AB0B-740E-AB98-3CCC856B1A78}"/>
          </ac:picMkLst>
        </pc:picChg>
        <pc:picChg chg="del">
          <ac:chgData name="Timothy Fabelurin 2021 (N1057172)" userId="a27985c8-2269-4157-8fa8-13124d4f7fc5" providerId="ADAL" clId="{539A128F-FF75-4F99-948D-9B91D7B5089D}" dt="2022-09-01T23:22:33.204" v="367" actId="478"/>
          <ac:picMkLst>
            <pc:docMk/>
            <pc:sldMk cId="1193951741" sldId="418"/>
            <ac:picMk id="12" creationId="{BEE632C8-FCAC-4750-B924-7B440F65A12E}"/>
          </ac:picMkLst>
        </pc:picChg>
        <pc:picChg chg="del">
          <ac:chgData name="Timothy Fabelurin 2021 (N1057172)" userId="a27985c8-2269-4157-8fa8-13124d4f7fc5" providerId="ADAL" clId="{539A128F-FF75-4F99-948D-9B91D7B5089D}" dt="2022-09-01T23:22:34.211" v="368" actId="478"/>
          <ac:picMkLst>
            <pc:docMk/>
            <pc:sldMk cId="1193951741" sldId="418"/>
            <ac:picMk id="17" creationId="{70E53954-96C0-486E-9487-B1020CEF77C2}"/>
          </ac:picMkLst>
        </pc:picChg>
        <pc:cxnChg chg="del mod">
          <ac:chgData name="Timothy Fabelurin 2021 (N1057172)" userId="a27985c8-2269-4157-8fa8-13124d4f7fc5" providerId="ADAL" clId="{539A128F-FF75-4F99-948D-9B91D7B5089D}" dt="2022-09-01T23:22:35.341" v="369" actId="478"/>
          <ac:cxnSpMkLst>
            <pc:docMk/>
            <pc:sldMk cId="1193951741" sldId="418"/>
            <ac:cxnSpMk id="11" creationId="{EAECEC53-8B0D-4D54-8FC5-3E95550A392E}"/>
          </ac:cxnSpMkLst>
        </pc:cxnChg>
        <pc:cxnChg chg="del">
          <ac:chgData name="Timothy Fabelurin 2021 (N1057172)" userId="a27985c8-2269-4157-8fa8-13124d4f7fc5" providerId="ADAL" clId="{539A128F-FF75-4F99-948D-9B91D7B5089D}" dt="2022-09-01T23:23:10.377" v="376" actId="478"/>
          <ac:cxnSpMkLst>
            <pc:docMk/>
            <pc:sldMk cId="1193951741" sldId="418"/>
            <ac:cxnSpMk id="18" creationId="{A28F427F-9554-4232-8B41-71826BA00D44}"/>
          </ac:cxnSpMkLst>
        </pc:cxnChg>
      </pc:sldChg>
      <pc:sldChg chg="addSp modSp mod">
        <pc:chgData name="Timothy Fabelurin 2021 (N1057172)" userId="a27985c8-2269-4157-8fa8-13124d4f7fc5" providerId="ADAL" clId="{539A128F-FF75-4F99-948D-9B91D7B5089D}" dt="2022-09-02T08:26:39.181" v="1863"/>
        <pc:sldMkLst>
          <pc:docMk/>
          <pc:sldMk cId="1890072311" sldId="419"/>
        </pc:sldMkLst>
        <pc:spChg chg="mod">
          <ac:chgData name="Timothy Fabelurin 2021 (N1057172)" userId="a27985c8-2269-4157-8fa8-13124d4f7fc5" providerId="ADAL" clId="{539A128F-FF75-4F99-948D-9B91D7B5089D}" dt="2022-09-02T00:10:09.315" v="1014" actId="20577"/>
          <ac:spMkLst>
            <pc:docMk/>
            <pc:sldMk cId="1890072311" sldId="419"/>
            <ac:spMk id="2" creationId="{D45222E1-76C6-4044-AA3E-8F66986FB965}"/>
          </ac:spMkLst>
        </pc:spChg>
        <pc:spChg chg="mod">
          <ac:chgData name="Timothy Fabelurin 2021 (N1057172)" userId="a27985c8-2269-4157-8fa8-13124d4f7fc5" providerId="ADAL" clId="{539A128F-FF75-4F99-948D-9B91D7B5089D}" dt="2022-09-02T00:07:03.266" v="1000" actId="20577"/>
          <ac:spMkLst>
            <pc:docMk/>
            <pc:sldMk cId="1890072311" sldId="419"/>
            <ac:spMk id="3" creationId="{C8E58879-6B9B-4E57-B945-1FF43B60BDA1}"/>
          </ac:spMkLst>
        </pc:spChg>
        <pc:picChg chg="add mod">
          <ac:chgData name="Timothy Fabelurin 2021 (N1057172)" userId="a27985c8-2269-4157-8fa8-13124d4f7fc5" providerId="ADAL" clId="{539A128F-FF75-4F99-948D-9B91D7B5089D}" dt="2022-09-02T08:26:39.181" v="1863"/>
          <ac:picMkLst>
            <pc:docMk/>
            <pc:sldMk cId="1890072311" sldId="419"/>
            <ac:picMk id="6" creationId="{8AF38390-F9AD-84F9-0ECE-251E0C412E68}"/>
          </ac:picMkLst>
        </pc:picChg>
      </pc:sldChg>
      <pc:sldChg chg="addSp modSp mod">
        <pc:chgData name="Timothy Fabelurin 2021 (N1057172)" userId="a27985c8-2269-4157-8fa8-13124d4f7fc5" providerId="ADAL" clId="{539A128F-FF75-4F99-948D-9B91D7B5089D}" dt="2022-09-02T08:26:39.181" v="1863"/>
        <pc:sldMkLst>
          <pc:docMk/>
          <pc:sldMk cId="4206912547" sldId="420"/>
        </pc:sldMkLst>
        <pc:spChg chg="mod">
          <ac:chgData name="Timothy Fabelurin 2021 (N1057172)" userId="a27985c8-2269-4157-8fa8-13124d4f7fc5" providerId="ADAL" clId="{539A128F-FF75-4F99-948D-9B91D7B5089D}" dt="2022-09-02T00:14:14.495" v="1079" actId="255"/>
          <ac:spMkLst>
            <pc:docMk/>
            <pc:sldMk cId="4206912547" sldId="420"/>
            <ac:spMk id="2" creationId="{D45222E1-76C6-4044-AA3E-8F66986FB965}"/>
          </ac:spMkLst>
        </pc:spChg>
        <pc:spChg chg="mod">
          <ac:chgData name="Timothy Fabelurin 2021 (N1057172)" userId="a27985c8-2269-4157-8fa8-13124d4f7fc5" providerId="ADAL" clId="{539A128F-FF75-4F99-948D-9B91D7B5089D}" dt="2022-09-02T00:11:08.036" v="1021" actId="20577"/>
          <ac:spMkLst>
            <pc:docMk/>
            <pc:sldMk cId="4206912547" sldId="420"/>
            <ac:spMk id="3" creationId="{C8E58879-6B9B-4E57-B945-1FF43B60BDA1}"/>
          </ac:spMkLst>
        </pc:spChg>
        <pc:picChg chg="add mod">
          <ac:chgData name="Timothy Fabelurin 2021 (N1057172)" userId="a27985c8-2269-4157-8fa8-13124d4f7fc5" providerId="ADAL" clId="{539A128F-FF75-4F99-948D-9B91D7B5089D}" dt="2022-09-02T08:26:39.181" v="1863"/>
          <ac:picMkLst>
            <pc:docMk/>
            <pc:sldMk cId="4206912547" sldId="420"/>
            <ac:picMk id="6" creationId="{8A54F40D-EECC-705E-D730-842B910D6649}"/>
          </ac:picMkLst>
        </pc:picChg>
      </pc:sldChg>
      <pc:sldChg chg="addSp modSp mod">
        <pc:chgData name="Timothy Fabelurin 2021 (N1057172)" userId="a27985c8-2269-4157-8fa8-13124d4f7fc5" providerId="ADAL" clId="{539A128F-FF75-4F99-948D-9B91D7B5089D}" dt="2022-09-02T08:26:39.181" v="1863"/>
        <pc:sldMkLst>
          <pc:docMk/>
          <pc:sldMk cId="555326623" sldId="421"/>
        </pc:sldMkLst>
        <pc:spChg chg="mod">
          <ac:chgData name="Timothy Fabelurin 2021 (N1057172)" userId="a27985c8-2269-4157-8fa8-13124d4f7fc5" providerId="ADAL" clId="{539A128F-FF75-4F99-948D-9B91D7B5089D}" dt="2022-09-02T00:17:43.770" v="1159" actId="255"/>
          <ac:spMkLst>
            <pc:docMk/>
            <pc:sldMk cId="555326623" sldId="421"/>
            <ac:spMk id="2" creationId="{D45222E1-76C6-4044-AA3E-8F66986FB965}"/>
          </ac:spMkLst>
        </pc:spChg>
        <pc:spChg chg="mod">
          <ac:chgData name="Timothy Fabelurin 2021 (N1057172)" userId="a27985c8-2269-4157-8fa8-13124d4f7fc5" providerId="ADAL" clId="{539A128F-FF75-4F99-948D-9B91D7B5089D}" dt="2022-09-02T00:15:31.124" v="1088" actId="20577"/>
          <ac:spMkLst>
            <pc:docMk/>
            <pc:sldMk cId="555326623" sldId="421"/>
            <ac:spMk id="3" creationId="{C8E58879-6B9B-4E57-B945-1FF43B60BDA1}"/>
          </ac:spMkLst>
        </pc:spChg>
        <pc:picChg chg="add mod">
          <ac:chgData name="Timothy Fabelurin 2021 (N1057172)" userId="a27985c8-2269-4157-8fa8-13124d4f7fc5" providerId="ADAL" clId="{539A128F-FF75-4F99-948D-9B91D7B5089D}" dt="2022-09-02T08:26:39.181" v="1863"/>
          <ac:picMkLst>
            <pc:docMk/>
            <pc:sldMk cId="555326623" sldId="421"/>
            <ac:picMk id="5" creationId="{B7D3D902-1232-82CA-27D3-5B21FBBA0452}"/>
          </ac:picMkLst>
        </pc:picChg>
      </pc:sldChg>
      <pc:sldChg chg="addSp modSp mod">
        <pc:chgData name="Timothy Fabelurin 2021 (N1057172)" userId="a27985c8-2269-4157-8fa8-13124d4f7fc5" providerId="ADAL" clId="{539A128F-FF75-4F99-948D-9B91D7B5089D}" dt="2022-09-02T08:26:39.181" v="1863"/>
        <pc:sldMkLst>
          <pc:docMk/>
          <pc:sldMk cId="4179005726" sldId="422"/>
        </pc:sldMkLst>
        <pc:spChg chg="mod">
          <ac:chgData name="Timothy Fabelurin 2021 (N1057172)" userId="a27985c8-2269-4157-8fa8-13124d4f7fc5" providerId="ADAL" clId="{539A128F-FF75-4F99-948D-9B91D7B5089D}" dt="2022-09-02T00:26:38.486" v="1199" actId="207"/>
          <ac:spMkLst>
            <pc:docMk/>
            <pc:sldMk cId="4179005726" sldId="422"/>
            <ac:spMk id="2" creationId="{D45222E1-76C6-4044-AA3E-8F66986FB965}"/>
          </ac:spMkLst>
        </pc:spChg>
        <pc:spChg chg="mod">
          <ac:chgData name="Timothy Fabelurin 2021 (N1057172)" userId="a27985c8-2269-4157-8fa8-13124d4f7fc5" providerId="ADAL" clId="{539A128F-FF75-4F99-948D-9B91D7B5089D}" dt="2022-09-02T00:18:24.803" v="1166" actId="20577"/>
          <ac:spMkLst>
            <pc:docMk/>
            <pc:sldMk cId="4179005726" sldId="422"/>
            <ac:spMk id="3" creationId="{C8E58879-6B9B-4E57-B945-1FF43B60BDA1}"/>
          </ac:spMkLst>
        </pc:spChg>
        <pc:picChg chg="mod">
          <ac:chgData name="Timothy Fabelurin 2021 (N1057172)" userId="a27985c8-2269-4157-8fa8-13124d4f7fc5" providerId="ADAL" clId="{539A128F-FF75-4F99-948D-9B91D7B5089D}" dt="2022-09-02T00:25:15.200" v="1189" actId="14100"/>
          <ac:picMkLst>
            <pc:docMk/>
            <pc:sldMk cId="4179005726" sldId="422"/>
            <ac:picMk id="4" creationId="{D4F4B342-58B9-488E-A1A5-5AF3E65C6D9E}"/>
          </ac:picMkLst>
        </pc:picChg>
        <pc:picChg chg="add mod">
          <ac:chgData name="Timothy Fabelurin 2021 (N1057172)" userId="a27985c8-2269-4157-8fa8-13124d4f7fc5" providerId="ADAL" clId="{539A128F-FF75-4F99-948D-9B91D7B5089D}" dt="2022-09-02T08:26:39.181" v="1863"/>
          <ac:picMkLst>
            <pc:docMk/>
            <pc:sldMk cId="4179005726" sldId="422"/>
            <ac:picMk id="6" creationId="{6FFCC256-85EC-E5CC-5916-3C09C9FD41F3}"/>
          </ac:picMkLst>
        </pc:picChg>
      </pc:sldChg>
      <pc:sldChg chg="addSp delSp modSp mod modClrScheme chgLayout">
        <pc:chgData name="Timothy Fabelurin 2021 (N1057172)" userId="a27985c8-2269-4157-8fa8-13124d4f7fc5" providerId="ADAL" clId="{539A128F-FF75-4F99-948D-9B91D7B5089D}" dt="2022-09-02T08:26:39.181" v="1863"/>
        <pc:sldMkLst>
          <pc:docMk/>
          <pc:sldMk cId="2473505195" sldId="423"/>
        </pc:sldMkLst>
        <pc:spChg chg="mod ord">
          <ac:chgData name="Timothy Fabelurin 2021 (N1057172)" userId="a27985c8-2269-4157-8fa8-13124d4f7fc5" providerId="ADAL" clId="{539A128F-FF75-4F99-948D-9B91D7B5089D}" dt="2022-09-02T00:30:52.461" v="1253" actId="14100"/>
          <ac:spMkLst>
            <pc:docMk/>
            <pc:sldMk cId="2473505195" sldId="423"/>
            <ac:spMk id="2" creationId="{D45222E1-76C6-4044-AA3E-8F66986FB965}"/>
          </ac:spMkLst>
        </pc:spChg>
        <pc:spChg chg="mod">
          <ac:chgData name="Timothy Fabelurin 2021 (N1057172)" userId="a27985c8-2269-4157-8fa8-13124d4f7fc5" providerId="ADAL" clId="{539A128F-FF75-4F99-948D-9B91D7B5089D}" dt="2022-09-02T00:30:45.787" v="1252" actId="26606"/>
          <ac:spMkLst>
            <pc:docMk/>
            <pc:sldMk cId="2473505195" sldId="423"/>
            <ac:spMk id="3" creationId="{C8E58879-6B9B-4E57-B945-1FF43B60BDA1}"/>
          </ac:spMkLst>
        </pc:spChg>
        <pc:spChg chg="add del mod">
          <ac:chgData name="Timothy Fabelurin 2021 (N1057172)" userId="a27985c8-2269-4157-8fa8-13124d4f7fc5" providerId="ADAL" clId="{539A128F-FF75-4F99-948D-9B91D7B5089D}" dt="2022-09-02T00:29:29.086" v="1235"/>
          <ac:spMkLst>
            <pc:docMk/>
            <pc:sldMk cId="2473505195" sldId="423"/>
            <ac:spMk id="5" creationId="{8B98368F-1676-747D-E001-5B264FD1F905}"/>
          </ac:spMkLst>
        </pc:spChg>
        <pc:spChg chg="add del mod">
          <ac:chgData name="Timothy Fabelurin 2021 (N1057172)" userId="a27985c8-2269-4157-8fa8-13124d4f7fc5" providerId="ADAL" clId="{539A128F-FF75-4F99-948D-9B91D7B5089D}" dt="2022-09-02T00:29:29.086" v="1235"/>
          <ac:spMkLst>
            <pc:docMk/>
            <pc:sldMk cId="2473505195" sldId="423"/>
            <ac:spMk id="6" creationId="{0117F82E-1C72-B39B-110E-53EAB88A39D4}"/>
          </ac:spMkLst>
        </pc:spChg>
        <pc:spChg chg="add del">
          <ac:chgData name="Timothy Fabelurin 2021 (N1057172)" userId="a27985c8-2269-4157-8fa8-13124d4f7fc5" providerId="ADAL" clId="{539A128F-FF75-4F99-948D-9B91D7B5089D}" dt="2022-09-02T00:29:42.059" v="1237"/>
          <ac:spMkLst>
            <pc:docMk/>
            <pc:sldMk cId="2473505195" sldId="423"/>
            <ac:spMk id="7" creationId="{D436487C-689A-CF15-2383-BACD9EBF975E}"/>
          </ac:spMkLst>
        </pc:spChg>
        <pc:spChg chg="add del">
          <ac:chgData name="Timothy Fabelurin 2021 (N1057172)" userId="a27985c8-2269-4157-8fa8-13124d4f7fc5" providerId="ADAL" clId="{539A128F-FF75-4F99-948D-9B91D7B5089D}" dt="2022-09-02T00:29:42.059" v="1237"/>
          <ac:spMkLst>
            <pc:docMk/>
            <pc:sldMk cId="2473505195" sldId="423"/>
            <ac:spMk id="8" creationId="{6BEDB78A-C77F-3B0E-5FFE-7C581CB1D67D}"/>
          </ac:spMkLst>
        </pc:spChg>
        <pc:picChg chg="del">
          <ac:chgData name="Timothy Fabelurin 2021 (N1057172)" userId="a27985c8-2269-4157-8fa8-13124d4f7fc5" providerId="ADAL" clId="{539A128F-FF75-4F99-948D-9B91D7B5089D}" dt="2022-09-02T00:30:10.450" v="1242" actId="478"/>
          <ac:picMkLst>
            <pc:docMk/>
            <pc:sldMk cId="2473505195" sldId="423"/>
            <ac:picMk id="4" creationId="{D4F4B342-58B9-488E-A1A5-5AF3E65C6D9E}"/>
          </ac:picMkLst>
        </pc:picChg>
        <pc:picChg chg="add mod ord">
          <ac:chgData name="Timothy Fabelurin 2021 (N1057172)" userId="a27985c8-2269-4157-8fa8-13124d4f7fc5" providerId="ADAL" clId="{539A128F-FF75-4F99-948D-9B91D7B5089D}" dt="2022-09-02T00:30:45.787" v="1252" actId="26606"/>
          <ac:picMkLst>
            <pc:docMk/>
            <pc:sldMk cId="2473505195" sldId="423"/>
            <ac:picMk id="9" creationId="{C8CEEF43-F61B-6AEC-6292-5ED4799D3075}"/>
          </ac:picMkLst>
        </pc:picChg>
        <pc:picChg chg="add mod">
          <ac:chgData name="Timothy Fabelurin 2021 (N1057172)" userId="a27985c8-2269-4157-8fa8-13124d4f7fc5" providerId="ADAL" clId="{539A128F-FF75-4F99-948D-9B91D7B5089D}" dt="2022-09-02T08:26:39.181" v="1863"/>
          <ac:picMkLst>
            <pc:docMk/>
            <pc:sldMk cId="2473505195" sldId="423"/>
            <ac:picMk id="11" creationId="{3F84F2AB-F0FB-1518-A320-8FD506398207}"/>
          </ac:picMkLst>
        </pc:picChg>
        <pc:picChg chg="add del mod">
          <ac:chgData name="Timothy Fabelurin 2021 (N1057172)" userId="a27985c8-2269-4157-8fa8-13124d4f7fc5" providerId="ADAL" clId="{539A128F-FF75-4F99-948D-9B91D7B5089D}" dt="2022-09-02T00:29:29.086" v="1235"/>
          <ac:picMkLst>
            <pc:docMk/>
            <pc:sldMk cId="2473505195" sldId="423"/>
            <ac:picMk id="1025" creationId="{82A67DF6-BCEE-08D1-D277-AD10D9F6ADF1}"/>
          </ac:picMkLst>
        </pc:picChg>
        <pc:picChg chg="add del">
          <ac:chgData name="Timothy Fabelurin 2021 (N1057172)" userId="a27985c8-2269-4157-8fa8-13124d4f7fc5" providerId="ADAL" clId="{539A128F-FF75-4F99-948D-9B91D7B5089D}" dt="2022-09-02T00:29:42.059" v="1237"/>
          <ac:picMkLst>
            <pc:docMk/>
            <pc:sldMk cId="2473505195" sldId="423"/>
            <ac:picMk id="1028" creationId="{A2D96C9C-2843-1C19-BD10-CCE5267BE8C8}"/>
          </ac:picMkLst>
        </pc:picChg>
      </pc:sldChg>
      <pc:sldChg chg="addSp delSp modSp mod modClrScheme chgLayout">
        <pc:chgData name="Timothy Fabelurin 2021 (N1057172)" userId="a27985c8-2269-4157-8fa8-13124d4f7fc5" providerId="ADAL" clId="{539A128F-FF75-4F99-948D-9B91D7B5089D}" dt="2022-09-02T08:26:39.181" v="1863"/>
        <pc:sldMkLst>
          <pc:docMk/>
          <pc:sldMk cId="656581603" sldId="424"/>
        </pc:sldMkLst>
        <pc:spChg chg="add del">
          <ac:chgData name="Timothy Fabelurin 2021 (N1057172)" userId="a27985c8-2269-4157-8fa8-13124d4f7fc5" providerId="ADAL" clId="{539A128F-FF75-4F99-948D-9B91D7B5089D}" dt="2022-09-02T00:35:41.748" v="1300" actId="26606"/>
          <ac:spMkLst>
            <pc:docMk/>
            <pc:sldMk cId="656581603" sldId="424"/>
            <ac:spMk id="2" creationId="{D45222E1-76C6-4044-AA3E-8F66986FB965}"/>
          </ac:spMkLst>
        </pc:spChg>
        <pc:spChg chg="mod">
          <ac:chgData name="Timothy Fabelurin 2021 (N1057172)" userId="a27985c8-2269-4157-8fa8-13124d4f7fc5" providerId="ADAL" clId="{539A128F-FF75-4F99-948D-9B91D7B5089D}" dt="2022-09-02T00:35:41.748" v="1300" actId="26606"/>
          <ac:spMkLst>
            <pc:docMk/>
            <pc:sldMk cId="656581603" sldId="424"/>
            <ac:spMk id="3" creationId="{C8E58879-6B9B-4E57-B945-1FF43B60BDA1}"/>
          </ac:spMkLst>
        </pc:spChg>
        <pc:spChg chg="add del mod">
          <ac:chgData name="Timothy Fabelurin 2021 (N1057172)" userId="a27985c8-2269-4157-8fa8-13124d4f7fc5" providerId="ADAL" clId="{539A128F-FF75-4F99-948D-9B91D7B5089D}" dt="2022-09-02T00:40:22.397" v="1605" actId="478"/>
          <ac:spMkLst>
            <pc:docMk/>
            <pc:sldMk cId="656581603" sldId="424"/>
            <ac:spMk id="8" creationId="{D4606786-C5C7-98E7-B034-D59577291848}"/>
          </ac:spMkLst>
        </pc:spChg>
        <pc:spChg chg="add mod">
          <ac:chgData name="Timothy Fabelurin 2021 (N1057172)" userId="a27985c8-2269-4157-8fa8-13124d4f7fc5" providerId="ADAL" clId="{539A128F-FF75-4F99-948D-9B91D7B5089D}" dt="2022-09-02T00:40:42.090" v="1608"/>
          <ac:spMkLst>
            <pc:docMk/>
            <pc:sldMk cId="656581603" sldId="424"/>
            <ac:spMk id="11" creationId="{D45222E1-76C6-4044-AA3E-8F66986FB965}"/>
          </ac:spMkLst>
        </pc:spChg>
        <pc:graphicFrameChg chg="add del">
          <ac:chgData name="Timothy Fabelurin 2021 (N1057172)" userId="a27985c8-2269-4157-8fa8-13124d4f7fc5" providerId="ADAL" clId="{539A128F-FF75-4F99-948D-9B91D7B5089D}" dt="2022-09-02T00:35:34.275" v="1295" actId="26606"/>
          <ac:graphicFrameMkLst>
            <pc:docMk/>
            <pc:sldMk cId="656581603" sldId="424"/>
            <ac:graphicFrameMk id="5" creationId="{885AA970-704D-FDB4-8412-17737D45F3DC}"/>
          </ac:graphicFrameMkLst>
        </pc:graphicFrameChg>
        <pc:graphicFrameChg chg="add del">
          <ac:chgData name="Timothy Fabelurin 2021 (N1057172)" userId="a27985c8-2269-4157-8fa8-13124d4f7fc5" providerId="ADAL" clId="{539A128F-FF75-4F99-948D-9B91D7B5089D}" dt="2022-09-02T00:35:38.347" v="1297" actId="26606"/>
          <ac:graphicFrameMkLst>
            <pc:docMk/>
            <pc:sldMk cId="656581603" sldId="424"/>
            <ac:graphicFrameMk id="7" creationId="{E7BD4AE2-276C-39BE-1D90-16A3949F790A}"/>
          </ac:graphicFrameMkLst>
        </pc:graphicFrameChg>
        <pc:graphicFrameChg chg="add del">
          <ac:chgData name="Timothy Fabelurin 2021 (N1057172)" userId="a27985c8-2269-4157-8fa8-13124d4f7fc5" providerId="ADAL" clId="{539A128F-FF75-4F99-948D-9B91D7B5089D}" dt="2022-09-02T00:35:41.740" v="1299" actId="26606"/>
          <ac:graphicFrameMkLst>
            <pc:docMk/>
            <pc:sldMk cId="656581603" sldId="424"/>
            <ac:graphicFrameMk id="9" creationId="{885AA970-704D-FDB4-8412-17737D45F3DC}"/>
          </ac:graphicFrameMkLst>
        </pc:graphicFrameChg>
        <pc:picChg chg="del">
          <ac:chgData name="Timothy Fabelurin 2021 (N1057172)" userId="a27985c8-2269-4157-8fa8-13124d4f7fc5" providerId="ADAL" clId="{539A128F-FF75-4F99-948D-9B91D7B5089D}" dt="2022-09-02T00:35:21.757" v="1293" actId="478"/>
          <ac:picMkLst>
            <pc:docMk/>
            <pc:sldMk cId="656581603" sldId="424"/>
            <ac:picMk id="4" creationId="{D4F4B342-58B9-488E-A1A5-5AF3E65C6D9E}"/>
          </ac:picMkLst>
        </pc:picChg>
        <pc:picChg chg="add mod">
          <ac:chgData name="Timothy Fabelurin 2021 (N1057172)" userId="a27985c8-2269-4157-8fa8-13124d4f7fc5" providerId="ADAL" clId="{539A128F-FF75-4F99-948D-9B91D7B5089D}" dt="2022-09-02T08:26:39.181" v="1863"/>
          <ac:picMkLst>
            <pc:docMk/>
            <pc:sldMk cId="656581603" sldId="424"/>
            <ac:picMk id="10" creationId="{A3400973-48F0-4F0D-DA2C-9BC96181B97E}"/>
          </ac:picMkLst>
        </pc:picChg>
      </pc:sldChg>
      <pc:sldChg chg="addSp delSp modSp mod">
        <pc:chgData name="Timothy Fabelurin 2021 (N1057172)" userId="a27985c8-2269-4157-8fa8-13124d4f7fc5" providerId="ADAL" clId="{539A128F-FF75-4F99-948D-9B91D7B5089D}" dt="2022-09-02T08:26:39.181" v="1863"/>
        <pc:sldMkLst>
          <pc:docMk/>
          <pc:sldMk cId="157512414" sldId="425"/>
        </pc:sldMkLst>
        <pc:spChg chg="mod">
          <ac:chgData name="Timothy Fabelurin 2021 (N1057172)" userId="a27985c8-2269-4157-8fa8-13124d4f7fc5" providerId="ADAL" clId="{539A128F-FF75-4F99-948D-9B91D7B5089D}" dt="2022-09-02T00:43:26.526" v="1786" actId="5793"/>
          <ac:spMkLst>
            <pc:docMk/>
            <pc:sldMk cId="157512414" sldId="425"/>
            <ac:spMk id="2" creationId="{D45222E1-76C6-4044-AA3E-8F66986FB965}"/>
          </ac:spMkLst>
        </pc:spChg>
        <pc:spChg chg="mod">
          <ac:chgData name="Timothy Fabelurin 2021 (N1057172)" userId="a27985c8-2269-4157-8fa8-13124d4f7fc5" providerId="ADAL" clId="{539A128F-FF75-4F99-948D-9B91D7B5089D}" dt="2022-09-02T00:40:59.823" v="1619" actId="20577"/>
          <ac:spMkLst>
            <pc:docMk/>
            <pc:sldMk cId="157512414" sldId="425"/>
            <ac:spMk id="3" creationId="{C8E58879-6B9B-4E57-B945-1FF43B60BDA1}"/>
          </ac:spMkLst>
        </pc:spChg>
        <pc:picChg chg="del">
          <ac:chgData name="Timothy Fabelurin 2021 (N1057172)" userId="a27985c8-2269-4157-8fa8-13124d4f7fc5" providerId="ADAL" clId="{539A128F-FF75-4F99-948D-9B91D7B5089D}" dt="2022-09-02T00:41:03.471" v="1620" actId="478"/>
          <ac:picMkLst>
            <pc:docMk/>
            <pc:sldMk cId="157512414" sldId="425"/>
            <ac:picMk id="4" creationId="{D4F4B342-58B9-488E-A1A5-5AF3E65C6D9E}"/>
          </ac:picMkLst>
        </pc:picChg>
        <pc:picChg chg="add mod">
          <ac:chgData name="Timothy Fabelurin 2021 (N1057172)" userId="a27985c8-2269-4157-8fa8-13124d4f7fc5" providerId="ADAL" clId="{539A128F-FF75-4F99-948D-9B91D7B5089D}" dt="2022-09-02T08:26:39.181" v="1863"/>
          <ac:picMkLst>
            <pc:docMk/>
            <pc:sldMk cId="157512414" sldId="425"/>
            <ac:picMk id="6" creationId="{19CD4949-018C-D0E7-E3CD-C1F3C8637E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81D7C-81F1-BA48-B0CF-02C398C91972}"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88987-9C11-FC43-B2CE-3A9A6A29209B}" type="slidenum">
              <a:rPr lang="en-US" smtClean="0"/>
              <a:t>‹#›</a:t>
            </a:fld>
            <a:endParaRPr lang="en-US"/>
          </a:p>
        </p:txBody>
      </p:sp>
    </p:spTree>
    <p:extLst>
      <p:ext uri="{BB962C8B-B14F-4D97-AF65-F5344CB8AC3E}">
        <p14:creationId xmlns:p14="http://schemas.microsoft.com/office/powerpoint/2010/main" val="1950018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F88987-9C11-FC43-B2CE-3A9A6A29209B}" type="slidenum">
              <a:rPr lang="en-US" smtClean="0"/>
              <a:t>1</a:t>
            </a:fld>
            <a:endParaRPr lang="en-US"/>
          </a:p>
        </p:txBody>
      </p:sp>
    </p:spTree>
    <p:extLst>
      <p:ext uri="{BB962C8B-B14F-4D97-AF65-F5344CB8AC3E}">
        <p14:creationId xmlns:p14="http://schemas.microsoft.com/office/powerpoint/2010/main" val="1431884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DF23B6-683D-2B48-8B2D-8FF423A50C05}"/>
              </a:ext>
            </a:extLst>
          </p:cNvPr>
          <p:cNvSpPr/>
          <p:nvPr userDrawn="1"/>
        </p:nvSpPr>
        <p:spPr>
          <a:xfrm>
            <a:off x="-16042" y="406820"/>
            <a:ext cx="12222479" cy="6338886"/>
          </a:xfrm>
          <a:prstGeom prst="rect">
            <a:avLst/>
          </a:prstGeom>
          <a:solidFill>
            <a:srgbClr val="E5E5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noFill/>
              </a:ln>
              <a:noFill/>
            </a:endParaRPr>
          </a:p>
        </p:txBody>
      </p:sp>
      <p:pic>
        <p:nvPicPr>
          <p:cNvPr id="10" name="Picture 9">
            <a:extLst>
              <a:ext uri="{FF2B5EF4-FFF2-40B4-BE49-F238E27FC236}">
                <a16:creationId xmlns:a16="http://schemas.microsoft.com/office/drawing/2014/main" id="{99B026E5-3198-8D4C-956B-0E8532CD5782}"/>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6" name="TextBox 5">
            <a:extLst>
              <a:ext uri="{FF2B5EF4-FFF2-40B4-BE49-F238E27FC236}">
                <a16:creationId xmlns:a16="http://schemas.microsoft.com/office/drawing/2014/main" id="{02AFFF02-DCEB-814C-9980-9DD22B4E58CF}"/>
              </a:ext>
            </a:extLst>
          </p:cNvPr>
          <p:cNvSpPr txBox="1"/>
          <p:nvPr userDrawn="1"/>
        </p:nvSpPr>
        <p:spPr>
          <a:xfrm>
            <a:off x="1392018" y="1486047"/>
            <a:ext cx="2472268" cy="265471"/>
          </a:xfrm>
          <a:prstGeom prst="rect">
            <a:avLst/>
          </a:prstGeom>
          <a:noFill/>
        </p:spPr>
        <p:txBody>
          <a:bodyPr wrap="square" lIns="0" tIns="0" rIns="0" bIns="0" rtlCol="0" anchor="b" anchorCtr="0">
            <a:normAutofit fontScale="85000" lnSpcReduction="10000"/>
          </a:bodyPr>
          <a:lstStyle/>
          <a:p>
            <a:pPr algn="r"/>
            <a:r>
              <a:rPr lang="en-US" sz="1400" b="1" i="0" dirty="0">
                <a:solidFill>
                  <a:srgbClr val="E6005B"/>
                </a:solidFill>
                <a:latin typeface="Univers" panose="020B0503020202020204" pitchFamily="34" charset="0"/>
              </a:rPr>
              <a:t>Department of Computer Science</a:t>
            </a:r>
          </a:p>
        </p:txBody>
      </p:sp>
      <p:sp>
        <p:nvSpPr>
          <p:cNvPr id="8" name="Title 1">
            <a:extLst>
              <a:ext uri="{FF2B5EF4-FFF2-40B4-BE49-F238E27FC236}">
                <a16:creationId xmlns:a16="http://schemas.microsoft.com/office/drawing/2014/main" id="{0D694D0E-0BBE-4845-BFBA-818B39336DF5}"/>
              </a:ext>
            </a:extLst>
          </p:cNvPr>
          <p:cNvSpPr txBox="1">
            <a:spLocks/>
          </p:cNvSpPr>
          <p:nvPr userDrawn="1"/>
        </p:nvSpPr>
        <p:spPr>
          <a:xfrm>
            <a:off x="451402" y="2149135"/>
            <a:ext cx="5340096" cy="665994"/>
          </a:xfrm>
          <a:prstGeom prst="rect">
            <a:avLst/>
          </a:prstGeom>
          <a:effectLst/>
        </p:spPr>
        <p:txBody>
          <a:bodyPr vert="horz" lIns="0" tIns="45720" rIns="91440" bIns="45720" rtlCol="0" anchor="ctr">
            <a:noAutofit/>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r>
              <a:rPr lang="en-US" sz="2800" b="0" cap="none" spc="0" dirty="0">
                <a:ln w="0"/>
                <a:solidFill>
                  <a:srgbClr val="9E043D"/>
                </a:solidFill>
                <a:effectLst/>
                <a:latin typeface="Univers" panose="020B0503020202020204" pitchFamily="34" charset="0"/>
                <a:ea typeface="+mn-ea"/>
              </a:rPr>
              <a:t>COMP40451</a:t>
            </a:r>
            <a:r>
              <a:rPr lang="en-US" sz="2800" b="0" cap="none" spc="0" dirty="0">
                <a:ln w="0"/>
                <a:solidFill>
                  <a:srgbClr val="9E043D"/>
                </a:solidFill>
                <a:effectLst/>
                <a:latin typeface="Univers" panose="020B0503020202020204" pitchFamily="34" charset="0"/>
              </a:rPr>
              <a:t> </a:t>
            </a:r>
            <a:r>
              <a:rPr lang="en-US" sz="2800" b="0" cap="none" spc="0" dirty="0">
                <a:ln w="0"/>
                <a:solidFill>
                  <a:srgbClr val="9E043D"/>
                </a:solidFill>
                <a:effectLst/>
                <a:latin typeface="Univers" panose="020B0503020202020204" pitchFamily="34" charset="0"/>
                <a:ea typeface="+mn-ea"/>
              </a:rPr>
              <a:t>Cyber</a:t>
            </a:r>
            <a:r>
              <a:rPr lang="en-US" sz="2800" b="0" cap="none" spc="0" dirty="0">
                <a:ln w="0"/>
                <a:solidFill>
                  <a:srgbClr val="9E043D"/>
                </a:solidFill>
                <a:effectLst/>
                <a:latin typeface="Univers" panose="020B0503020202020204" pitchFamily="34" charset="0"/>
              </a:rPr>
              <a:t> </a:t>
            </a:r>
            <a:r>
              <a:rPr lang="en-US" sz="2800" b="0" cap="none" spc="0" dirty="0">
                <a:ln w="0"/>
                <a:solidFill>
                  <a:srgbClr val="9E043D"/>
                </a:solidFill>
                <a:effectLst/>
                <a:latin typeface="Univers" panose="020B0503020202020204" pitchFamily="34" charset="0"/>
                <a:ea typeface="+mn-ea"/>
              </a:rPr>
              <a:t>Security</a:t>
            </a:r>
          </a:p>
        </p:txBody>
      </p:sp>
      <p:sp>
        <p:nvSpPr>
          <p:cNvPr id="11" name="TextBox 10">
            <a:extLst>
              <a:ext uri="{FF2B5EF4-FFF2-40B4-BE49-F238E27FC236}">
                <a16:creationId xmlns:a16="http://schemas.microsoft.com/office/drawing/2014/main" id="{60CFD799-C31C-C246-B896-34E210EF7492}"/>
              </a:ext>
            </a:extLst>
          </p:cNvPr>
          <p:cNvSpPr txBox="1"/>
          <p:nvPr userDrawn="1"/>
        </p:nvSpPr>
        <p:spPr>
          <a:xfrm>
            <a:off x="3328827" y="3369924"/>
            <a:ext cx="45719" cy="59076"/>
          </a:xfrm>
          <a:prstGeom prst="rect">
            <a:avLst/>
          </a:prstGeom>
          <a:noFill/>
        </p:spPr>
        <p:txBody>
          <a:bodyPr wrap="square" lIns="0" tIns="0" rIns="0" bIns="0" rtlCol="0" anchor="b" anchorCtr="0">
            <a:normAutofit fontScale="25000" lnSpcReduction="20000"/>
          </a:bodyPr>
          <a:lstStyle/>
          <a:p>
            <a:pPr algn="r"/>
            <a:endParaRPr lang="en-GB" dirty="0"/>
          </a:p>
        </p:txBody>
      </p:sp>
      <p:sp>
        <p:nvSpPr>
          <p:cNvPr id="12" name="TextBox 11">
            <a:extLst>
              <a:ext uri="{FF2B5EF4-FFF2-40B4-BE49-F238E27FC236}">
                <a16:creationId xmlns:a16="http://schemas.microsoft.com/office/drawing/2014/main" id="{1E0BF9AE-6E4D-6643-82D7-A082CA46C737}"/>
              </a:ext>
            </a:extLst>
          </p:cNvPr>
          <p:cNvSpPr txBox="1"/>
          <p:nvPr userDrawn="1"/>
        </p:nvSpPr>
        <p:spPr>
          <a:xfrm>
            <a:off x="449445" y="5579050"/>
            <a:ext cx="6050354" cy="480105"/>
          </a:xfrm>
          <a:prstGeom prst="rect">
            <a:avLst/>
          </a:prstGeom>
          <a:noFill/>
          <a:effectLst>
            <a:outerShdw blurRad="50800" dist="38100" dir="2700000" algn="tl" rotWithShape="0">
              <a:prstClr val="black">
                <a:alpha val="40000"/>
              </a:prstClr>
            </a:outerShdw>
          </a:effectLst>
        </p:spPr>
        <p:txBody>
          <a:bodyPr wrap="square" lIns="0" tIns="0" rIns="0" bIns="0" rtlCol="0" anchor="b" anchorCtr="0">
            <a:normAutofit/>
          </a:bodyPr>
          <a:lstStyle/>
          <a:p>
            <a:r>
              <a:rPr lang="en-GB" sz="2800" b="1" dirty="0">
                <a:solidFill>
                  <a:srgbClr val="9F043E"/>
                </a:solidFill>
                <a:latin typeface="Univers Condensed" panose="020B0506020202050204" pitchFamily="34" charset="0"/>
                <a:ea typeface="+mj-ea"/>
                <a:cs typeface="Arial" panose="020B0604020202020204" pitchFamily="34" charset="0"/>
              </a:rPr>
              <a:t>Dr Xiaoqi Ma</a:t>
            </a:r>
          </a:p>
        </p:txBody>
      </p:sp>
    </p:spTree>
    <p:extLst>
      <p:ext uri="{BB962C8B-B14F-4D97-AF65-F5344CB8AC3E}">
        <p14:creationId xmlns:p14="http://schemas.microsoft.com/office/powerpoint/2010/main" val="144564443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2" y="2813048"/>
            <a:ext cx="3529013" cy="28844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DD979E-7EEF-5D4A-8AC3-74C6CE848442}"/>
              </a:ext>
            </a:extLst>
          </p:cNvPr>
          <p:cNvSpPr>
            <a:spLocks noGrp="1"/>
          </p:cNvSpPr>
          <p:nvPr>
            <p:ph type="body" sz="quarter" idx="3"/>
          </p:nvPr>
        </p:nvSpPr>
        <p:spPr>
          <a:xfrm>
            <a:off x="8220075" y="1989138"/>
            <a:ext cx="3527425"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4332288" y="2813047"/>
            <a:ext cx="3527425" cy="288449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C43422A0-145A-7943-95AD-B9C948D26B2D}"/>
              </a:ext>
            </a:extLst>
          </p:cNvPr>
          <p:cNvSpPr>
            <a:spLocks noGrp="1"/>
          </p:cNvSpPr>
          <p:nvPr>
            <p:ph sz="quarter" idx="10"/>
          </p:nvPr>
        </p:nvSpPr>
        <p:spPr>
          <a:xfrm>
            <a:off x="8220076" y="2813046"/>
            <a:ext cx="3529012" cy="28844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a:extLst>
              <a:ext uri="{FF2B5EF4-FFF2-40B4-BE49-F238E27FC236}">
                <a16:creationId xmlns:a16="http://schemas.microsoft.com/office/drawing/2014/main" id="{AC1D1754-6A16-0A4B-9E06-5B285B1354A6}"/>
              </a:ext>
            </a:extLst>
          </p:cNvPr>
          <p:cNvSpPr>
            <a:spLocks noGrp="1"/>
          </p:cNvSpPr>
          <p:nvPr>
            <p:ph type="title"/>
          </p:nvPr>
        </p:nvSpPr>
        <p:spPr>
          <a:xfrm>
            <a:off x="442912" y="800100"/>
            <a:ext cx="11306175" cy="1001983"/>
          </a:xfrm>
          <a:prstGeom prst="rect">
            <a:avLst/>
          </a:prstGeom>
        </p:spPr>
        <p:txBody>
          <a:bodyPr/>
          <a:lstStyle/>
          <a:p>
            <a:r>
              <a:rPr lang="en-US"/>
              <a:t>Click to edit Master title style</a:t>
            </a:r>
            <a:endParaRPr lang="en-US" dirty="0"/>
          </a:p>
        </p:txBody>
      </p:sp>
      <p:sp>
        <p:nvSpPr>
          <p:cNvPr id="20" name="Text Placeholder 2">
            <a:extLst>
              <a:ext uri="{FF2B5EF4-FFF2-40B4-BE49-F238E27FC236}">
                <a16:creationId xmlns:a16="http://schemas.microsoft.com/office/drawing/2014/main" id="{760B23AA-B159-A04B-A49B-76835B62994D}"/>
              </a:ext>
            </a:extLst>
          </p:cNvPr>
          <p:cNvSpPr>
            <a:spLocks noGrp="1"/>
          </p:cNvSpPr>
          <p:nvPr>
            <p:ph type="body" idx="1"/>
          </p:nvPr>
        </p:nvSpPr>
        <p:spPr>
          <a:xfrm>
            <a:off x="442912" y="1989138"/>
            <a:ext cx="3529013"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F568595-A127-5846-A037-D0819A0252E6}"/>
              </a:ext>
            </a:extLst>
          </p:cNvPr>
          <p:cNvSpPr>
            <a:spLocks noGrp="1"/>
          </p:cNvSpPr>
          <p:nvPr>
            <p:ph type="body" idx="13"/>
          </p:nvPr>
        </p:nvSpPr>
        <p:spPr>
          <a:xfrm>
            <a:off x="4332288" y="1989138"/>
            <a:ext cx="3527425"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Rectangle 21">
            <a:extLst>
              <a:ext uri="{FF2B5EF4-FFF2-40B4-BE49-F238E27FC236}">
                <a16:creationId xmlns:a16="http://schemas.microsoft.com/office/drawing/2014/main" id="{EAD682C8-053C-4942-93C0-CDCB02169B50}"/>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2EA856-078C-B74C-87C6-AC58462CB29C}"/>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E349DFF-0EA2-4DAA-9BCC-51C84D98C495}"/>
              </a:ext>
            </a:extLst>
          </p:cNvPr>
          <p:cNvPicPr>
            <a:picLocks noChangeAspect="1"/>
          </p:cNvPicPr>
          <p:nvPr userDrawn="1"/>
        </p:nvPicPr>
        <p:blipFill>
          <a:blip r:embed="rId2"/>
          <a:stretch>
            <a:fillRect/>
          </a:stretch>
        </p:blipFill>
        <p:spPr>
          <a:xfrm>
            <a:off x="11180729" y="5918400"/>
            <a:ext cx="568359" cy="676275"/>
          </a:xfrm>
          <a:prstGeom prst="rect">
            <a:avLst/>
          </a:prstGeom>
        </p:spPr>
      </p:pic>
    </p:spTree>
    <p:extLst>
      <p:ext uri="{BB962C8B-B14F-4D97-AF65-F5344CB8AC3E}">
        <p14:creationId xmlns:p14="http://schemas.microsoft.com/office/powerpoint/2010/main" val="3335327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048F09A-B384-8C49-9343-9C78BE372438}"/>
              </a:ext>
            </a:extLst>
          </p:cNvPr>
          <p:cNvSpPr>
            <a:spLocks noGrp="1"/>
          </p:cNvSpPr>
          <p:nvPr>
            <p:ph type="ctrTitle"/>
          </p:nvPr>
        </p:nvSpPr>
        <p:spPr>
          <a:xfrm>
            <a:off x="1406632" y="1989138"/>
            <a:ext cx="9378733" cy="2372252"/>
          </a:xfrm>
          <a:prstGeom prst="rect">
            <a:avLst/>
          </a:prstGeom>
        </p:spPr>
        <p:txBody>
          <a:bodyPr lIns="0" rIns="90000" anchor="ctr" anchorCtr="0">
            <a:normAutofit/>
          </a:bodyPr>
          <a:lstStyle>
            <a:lvl1pPr algn="l">
              <a:defRPr sz="4500" b="1">
                <a:solidFill>
                  <a:srgbClr val="E6005B"/>
                </a:solidFill>
              </a:defRPr>
            </a:lvl1pPr>
          </a:lstStyle>
          <a:p>
            <a:r>
              <a:rPr lang="en-US"/>
              <a:t>Click to edit Master title style</a:t>
            </a:r>
            <a:endParaRPr lang="en-US" dirty="0"/>
          </a:p>
        </p:txBody>
      </p:sp>
      <p:sp>
        <p:nvSpPr>
          <p:cNvPr id="24" name="Subtitle 2">
            <a:extLst>
              <a:ext uri="{FF2B5EF4-FFF2-40B4-BE49-F238E27FC236}">
                <a16:creationId xmlns:a16="http://schemas.microsoft.com/office/drawing/2014/main" id="{338F5E73-6BFD-7748-BFD6-93FCF46A77EB}"/>
              </a:ext>
            </a:extLst>
          </p:cNvPr>
          <p:cNvSpPr>
            <a:spLocks noGrp="1"/>
          </p:cNvSpPr>
          <p:nvPr>
            <p:ph type="subTitle" idx="1"/>
          </p:nvPr>
        </p:nvSpPr>
        <p:spPr>
          <a:xfrm>
            <a:off x="1406632" y="4542366"/>
            <a:ext cx="9378733" cy="1155172"/>
          </a:xfrm>
          <a:prstGeom prst="rect">
            <a:avLst/>
          </a:prstGeom>
        </p:spPr>
        <p:txBody>
          <a:bodyPr lIns="0" anchor="ctr" anchorCtr="0">
            <a:normAutofit/>
          </a:bodyPr>
          <a:lstStyle>
            <a:lvl1pPr marL="0" indent="0" algn="l">
              <a:buNone/>
              <a:defRPr sz="3000" b="1">
                <a:solidFill>
                  <a:srgbClr val="9E04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3" name="Picture 2">
            <a:extLst>
              <a:ext uri="{FF2B5EF4-FFF2-40B4-BE49-F238E27FC236}">
                <a16:creationId xmlns:a16="http://schemas.microsoft.com/office/drawing/2014/main" id="{A3650F2B-C9D3-F54A-91EC-BEDF952B03AE}"/>
              </a:ext>
            </a:extLst>
          </p:cNvPr>
          <p:cNvPicPr>
            <a:picLocks noChangeAspect="1"/>
          </p:cNvPicPr>
          <p:nvPr userDrawn="1"/>
        </p:nvPicPr>
        <p:blipFill>
          <a:blip r:embed="rId2"/>
          <a:stretch>
            <a:fillRect/>
          </a:stretch>
        </p:blipFill>
        <p:spPr>
          <a:xfrm>
            <a:off x="442913" y="1010601"/>
            <a:ext cx="963720" cy="797561"/>
          </a:xfrm>
          <a:prstGeom prst="rect">
            <a:avLst/>
          </a:prstGeom>
        </p:spPr>
      </p:pic>
      <p:pic>
        <p:nvPicPr>
          <p:cNvPr id="26" name="Picture 25">
            <a:extLst>
              <a:ext uri="{FF2B5EF4-FFF2-40B4-BE49-F238E27FC236}">
                <a16:creationId xmlns:a16="http://schemas.microsoft.com/office/drawing/2014/main" id="{6AAD6DD1-3573-E54F-8768-B0CFC8AFB67A}"/>
              </a:ext>
            </a:extLst>
          </p:cNvPr>
          <p:cNvPicPr>
            <a:picLocks noChangeAspect="1"/>
          </p:cNvPicPr>
          <p:nvPr userDrawn="1"/>
        </p:nvPicPr>
        <p:blipFill>
          <a:blip r:embed="rId2"/>
          <a:stretch>
            <a:fillRect/>
          </a:stretch>
        </p:blipFill>
        <p:spPr>
          <a:xfrm rot="10800000">
            <a:off x="10785366" y="4899977"/>
            <a:ext cx="963720" cy="797561"/>
          </a:xfrm>
          <a:prstGeom prst="rect">
            <a:avLst/>
          </a:prstGeom>
        </p:spPr>
      </p:pic>
      <p:sp>
        <p:nvSpPr>
          <p:cNvPr id="11" name="Rectangle 10">
            <a:extLst>
              <a:ext uri="{FF2B5EF4-FFF2-40B4-BE49-F238E27FC236}">
                <a16:creationId xmlns:a16="http://schemas.microsoft.com/office/drawing/2014/main" id="{694A2B9C-4747-EB44-AD6F-788273471394}"/>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E4C44A-5626-1B42-B24C-44A8F39FB460}"/>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2A9325-69DB-44A6-BF80-9570C3FF1551}"/>
              </a:ext>
            </a:extLst>
          </p:cNvPr>
          <p:cNvPicPr>
            <a:picLocks noChangeAspect="1"/>
          </p:cNvPicPr>
          <p:nvPr userDrawn="1"/>
        </p:nvPicPr>
        <p:blipFill>
          <a:blip r:embed="rId3"/>
          <a:stretch>
            <a:fillRect/>
          </a:stretch>
        </p:blipFill>
        <p:spPr>
          <a:xfrm>
            <a:off x="11181600" y="5918400"/>
            <a:ext cx="568359" cy="676275"/>
          </a:xfrm>
          <a:prstGeom prst="rect">
            <a:avLst/>
          </a:prstGeom>
        </p:spPr>
      </p:pic>
    </p:spTree>
    <p:extLst>
      <p:ext uri="{BB962C8B-B14F-4D97-AF65-F5344CB8AC3E}">
        <p14:creationId xmlns:p14="http://schemas.microsoft.com/office/powerpoint/2010/main" val="397812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Fill Option 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009F349-CC3D-6049-A88D-4E42B2F01C66}"/>
              </a:ext>
            </a:extLst>
          </p:cNvPr>
          <p:cNvSpPr>
            <a:spLocks noGrp="1"/>
          </p:cNvSpPr>
          <p:nvPr>
            <p:ph type="pic" sz="quarter" idx="12"/>
          </p:nvPr>
        </p:nvSpPr>
        <p:spPr>
          <a:xfrm>
            <a:off x="0" y="0"/>
            <a:ext cx="12191999" cy="6857999"/>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892924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Fill Option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009F349-CC3D-6049-A88D-4E42B2F01C66}"/>
              </a:ext>
            </a:extLst>
          </p:cNvPr>
          <p:cNvSpPr>
            <a:spLocks noGrp="1"/>
          </p:cNvSpPr>
          <p:nvPr>
            <p:ph type="pic" sz="quarter" idx="12"/>
          </p:nvPr>
        </p:nvSpPr>
        <p:spPr>
          <a:xfrm>
            <a:off x="0" y="115887"/>
            <a:ext cx="12191999" cy="6626226"/>
          </a:xfrm>
          <a:prstGeom prst="rect">
            <a:avLst/>
          </a:prstGeom>
        </p:spPr>
        <p:txBody>
          <a:bodyPr/>
          <a:lstStyle/>
          <a:p>
            <a:r>
              <a:rPr lang="en-US"/>
              <a:t>Click icon to add picture</a:t>
            </a:r>
            <a:endParaRPr lang="en-US" dirty="0"/>
          </a:p>
        </p:txBody>
      </p:sp>
      <p:sp>
        <p:nvSpPr>
          <p:cNvPr id="5" name="Rectangle 4">
            <a:extLst>
              <a:ext uri="{FF2B5EF4-FFF2-40B4-BE49-F238E27FC236}">
                <a16:creationId xmlns:a16="http://schemas.microsoft.com/office/drawing/2014/main" id="{83CF8FDB-11E0-114D-9049-11851FC6CA6B}"/>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16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B90F54-2FD9-B744-B972-C1D92C843C23}"/>
              </a:ext>
            </a:extLst>
          </p:cNvPr>
          <p:cNvSpPr/>
          <p:nvPr userDrawn="1"/>
        </p:nvSpPr>
        <p:spPr>
          <a:xfrm>
            <a:off x="1" y="431386"/>
            <a:ext cx="12191999" cy="6300787"/>
          </a:xfrm>
          <a:prstGeom prst="rect">
            <a:avLst/>
          </a:prstGeom>
          <a:solidFill>
            <a:srgbClr val="E5E5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04446B3-A205-CB44-8165-EDDF1073E3F0}"/>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6" name="TextBox 5">
            <a:extLst>
              <a:ext uri="{FF2B5EF4-FFF2-40B4-BE49-F238E27FC236}">
                <a16:creationId xmlns:a16="http://schemas.microsoft.com/office/drawing/2014/main" id="{7D96A658-0183-444F-91C4-2F380978AAE1}"/>
              </a:ext>
            </a:extLst>
          </p:cNvPr>
          <p:cNvSpPr txBox="1"/>
          <p:nvPr userDrawn="1"/>
        </p:nvSpPr>
        <p:spPr>
          <a:xfrm>
            <a:off x="442913" y="2024062"/>
            <a:ext cx="11306175" cy="1814024"/>
          </a:xfrm>
          <a:prstGeom prst="rect">
            <a:avLst/>
          </a:prstGeom>
          <a:noFill/>
        </p:spPr>
        <p:txBody>
          <a:bodyPr wrap="square" lIns="0" tIns="0" rIns="0" bIns="0" rtlCol="0" anchor="b" anchorCtr="0">
            <a:normAutofit/>
          </a:bodyPr>
          <a:lstStyle/>
          <a:p>
            <a:pPr algn="l"/>
            <a:r>
              <a:rPr lang="en-US" sz="6000" b="1" dirty="0">
                <a:solidFill>
                  <a:srgbClr val="E6005B"/>
                </a:solidFill>
              </a:rPr>
              <a:t>Thank you!</a:t>
            </a:r>
          </a:p>
        </p:txBody>
      </p:sp>
    </p:spTree>
    <p:extLst>
      <p:ext uri="{BB962C8B-B14F-4D97-AF65-F5344CB8AC3E}">
        <p14:creationId xmlns:p14="http://schemas.microsoft.com/office/powerpoint/2010/main" val="1659629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DF23B6-683D-2B48-8B2D-8FF423A50C05}"/>
              </a:ext>
            </a:extLst>
          </p:cNvPr>
          <p:cNvSpPr/>
          <p:nvPr userDrawn="1"/>
        </p:nvSpPr>
        <p:spPr>
          <a:xfrm>
            <a:off x="0" y="441326"/>
            <a:ext cx="12191999" cy="6300786"/>
          </a:xfrm>
          <a:prstGeom prst="rect">
            <a:avLst/>
          </a:prstGeom>
          <a:solidFill>
            <a:srgbClr val="E6005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E6005B"/>
              </a:solidFill>
            </a:endParaRPr>
          </a:p>
        </p:txBody>
      </p:sp>
      <p:sp>
        <p:nvSpPr>
          <p:cNvPr id="2" name="Title 1">
            <a:extLst>
              <a:ext uri="{FF2B5EF4-FFF2-40B4-BE49-F238E27FC236}">
                <a16:creationId xmlns:a16="http://schemas.microsoft.com/office/drawing/2014/main" id="{8E7E7F3C-6AC2-084C-81DA-BE9E4A815A32}"/>
              </a:ext>
            </a:extLst>
          </p:cNvPr>
          <p:cNvSpPr>
            <a:spLocks noGrp="1"/>
          </p:cNvSpPr>
          <p:nvPr>
            <p:ph type="ctrTitle"/>
          </p:nvPr>
        </p:nvSpPr>
        <p:spPr>
          <a:xfrm>
            <a:off x="442912" y="1989138"/>
            <a:ext cx="11306175" cy="1848949"/>
          </a:xfrm>
          <a:prstGeom prst="rect">
            <a:avLst/>
          </a:prstGeom>
        </p:spPr>
        <p:txBody>
          <a:bodyPr lIns="0" rIns="90000" anchor="b"/>
          <a:lstStyle>
            <a:lvl1pPr algn="l">
              <a:defRPr sz="60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C3D8BCC-A8A8-F640-A027-5BF8353F717B}"/>
              </a:ext>
            </a:extLst>
          </p:cNvPr>
          <p:cNvSpPr>
            <a:spLocks noGrp="1"/>
          </p:cNvSpPr>
          <p:nvPr>
            <p:ph type="subTitle" idx="1"/>
          </p:nvPr>
        </p:nvSpPr>
        <p:spPr>
          <a:xfrm>
            <a:off x="442912" y="4015578"/>
            <a:ext cx="11306175" cy="1155172"/>
          </a:xfrm>
          <a:prstGeom prst="rect">
            <a:avLst/>
          </a:prstGeom>
        </p:spPr>
        <p:txBody>
          <a:bodyPr lIns="0">
            <a:normAutofit/>
          </a:bodyPr>
          <a:lstStyle>
            <a:lvl1pPr marL="0" indent="0" algn="l">
              <a:buNone/>
              <a:defRPr sz="3000" b="1">
                <a:solidFill>
                  <a:srgbClr val="9E04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EE19FAFA-C3E1-0844-82DB-27D43E467A6B}"/>
              </a:ext>
            </a:extLst>
          </p:cNvPr>
          <p:cNvPicPr>
            <a:picLocks noChangeAspect="1"/>
          </p:cNvPicPr>
          <p:nvPr userDrawn="1"/>
        </p:nvPicPr>
        <p:blipFill>
          <a:blip r:embed="rId2"/>
          <a:stretch>
            <a:fillRect/>
          </a:stretch>
        </p:blipFill>
        <p:spPr>
          <a:xfrm>
            <a:off x="442913" y="800100"/>
            <a:ext cx="3427412" cy="1009958"/>
          </a:xfrm>
          <a:prstGeom prst="rect">
            <a:avLst/>
          </a:prstGeom>
        </p:spPr>
      </p:pic>
    </p:spTree>
    <p:extLst>
      <p:ext uri="{BB962C8B-B14F-4D97-AF65-F5344CB8AC3E}">
        <p14:creationId xmlns:p14="http://schemas.microsoft.com/office/powerpoint/2010/main" val="33479867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395D28-07F6-9F47-8128-50C443109906}"/>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2ACF5D-95B4-ED49-9DD6-98E1235076B4}"/>
              </a:ext>
            </a:extLst>
          </p:cNvPr>
          <p:cNvSpPr>
            <a:spLocks noGrp="1"/>
          </p:cNvSpPr>
          <p:nvPr>
            <p:ph sz="half" idx="1"/>
          </p:nvPr>
        </p:nvSpPr>
        <p:spPr>
          <a:xfrm>
            <a:off x="442913" y="1989138"/>
            <a:ext cx="11306174"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1E523BD2-753E-0A47-B307-D80B3FF627EE}"/>
              </a:ext>
            </a:extLst>
          </p:cNvPr>
          <p:cNvSpPr>
            <a:spLocks noGrp="1"/>
          </p:cNvSpPr>
          <p:nvPr>
            <p:ph type="title"/>
          </p:nvPr>
        </p:nvSpPr>
        <p:spPr>
          <a:xfrm>
            <a:off x="442912" y="800100"/>
            <a:ext cx="11306175" cy="1001983"/>
          </a:xfrm>
          <a:prstGeom prst="rect">
            <a:avLst/>
          </a:prstGeom>
        </p:spPr>
        <p:txBody>
          <a:bodyPr/>
          <a:lstStyle/>
          <a:p>
            <a:r>
              <a:rPr lang="en-US"/>
              <a:t>Click to edit Master title style</a:t>
            </a:r>
            <a:endParaRPr lang="en-US" dirty="0"/>
          </a:p>
        </p:txBody>
      </p:sp>
      <p:sp>
        <p:nvSpPr>
          <p:cNvPr id="6" name="Rectangle 5">
            <a:extLst>
              <a:ext uri="{FF2B5EF4-FFF2-40B4-BE49-F238E27FC236}">
                <a16:creationId xmlns:a16="http://schemas.microsoft.com/office/drawing/2014/main" id="{5D683437-A234-3E4E-8B92-A0C560819C16}"/>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A484966-AB9F-4078-ACB0-235923A582CE}"/>
              </a:ext>
            </a:extLst>
          </p:cNvPr>
          <p:cNvPicPr>
            <a:picLocks noChangeAspect="1"/>
          </p:cNvPicPr>
          <p:nvPr userDrawn="1"/>
        </p:nvPicPr>
        <p:blipFill>
          <a:blip r:embed="rId2"/>
          <a:stretch>
            <a:fillRect/>
          </a:stretch>
        </p:blipFill>
        <p:spPr>
          <a:xfrm>
            <a:off x="11180729" y="5918202"/>
            <a:ext cx="568359" cy="676275"/>
          </a:xfrm>
          <a:prstGeom prst="rect">
            <a:avLst/>
          </a:prstGeom>
        </p:spPr>
      </p:pic>
    </p:spTree>
    <p:extLst>
      <p:ext uri="{BB962C8B-B14F-4D97-AF65-F5344CB8AC3E}">
        <p14:creationId xmlns:p14="http://schemas.microsoft.com/office/powerpoint/2010/main" val="38345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Secondar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A204BD-F3EB-5842-9319-7B613DC2539E}"/>
              </a:ext>
            </a:extLst>
          </p:cNvPr>
          <p:cNvSpPr>
            <a:spLocks noGrp="1"/>
          </p:cNvSpPr>
          <p:nvPr>
            <p:ph type="body" idx="1"/>
          </p:nvPr>
        </p:nvSpPr>
        <p:spPr>
          <a:xfrm>
            <a:off x="442912" y="1989138"/>
            <a:ext cx="11306176"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4" y="2813048"/>
            <a:ext cx="11306174" cy="288448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EC2A4D7D-88B2-6543-8F2D-B4616BB62DFF}"/>
              </a:ext>
            </a:extLst>
          </p:cNvPr>
          <p:cNvSpPr>
            <a:spLocks noGrp="1"/>
          </p:cNvSpPr>
          <p:nvPr>
            <p:ph type="title"/>
          </p:nvPr>
        </p:nvSpPr>
        <p:spPr>
          <a:xfrm>
            <a:off x="442912" y="800101"/>
            <a:ext cx="11306176" cy="1001982"/>
          </a:xfrm>
          <a:prstGeom prst="rect">
            <a:avLst/>
          </a:prstGeom>
        </p:spPr>
        <p:txBody>
          <a:bodyPr anchor="ctr" anchorCtr="0"/>
          <a:lstStyle/>
          <a:p>
            <a:r>
              <a:rPr lang="en-US"/>
              <a:t>Click to edit Master title style</a:t>
            </a:r>
            <a:endParaRPr lang="en-US" dirty="0"/>
          </a:p>
        </p:txBody>
      </p:sp>
      <p:pic>
        <p:nvPicPr>
          <p:cNvPr id="7" name="Picture 6">
            <a:extLst>
              <a:ext uri="{FF2B5EF4-FFF2-40B4-BE49-F238E27FC236}">
                <a16:creationId xmlns:a16="http://schemas.microsoft.com/office/drawing/2014/main" id="{0E8EB9E1-DFB3-5C47-B4B9-9B8765B8640B}"/>
              </a:ext>
            </a:extLst>
          </p:cNvPr>
          <p:cNvPicPr>
            <a:picLocks noChangeAspect="1"/>
          </p:cNvPicPr>
          <p:nvPr userDrawn="1"/>
        </p:nvPicPr>
        <p:blipFill>
          <a:blip r:embed="rId2"/>
          <a:stretch>
            <a:fillRect/>
          </a:stretch>
        </p:blipFill>
        <p:spPr>
          <a:xfrm>
            <a:off x="11180729" y="5918202"/>
            <a:ext cx="568359" cy="676275"/>
          </a:xfrm>
          <a:prstGeom prst="rect">
            <a:avLst/>
          </a:prstGeom>
        </p:spPr>
      </p:pic>
      <p:sp>
        <p:nvSpPr>
          <p:cNvPr id="11" name="Rectangle 10">
            <a:extLst>
              <a:ext uri="{FF2B5EF4-FFF2-40B4-BE49-F238E27FC236}">
                <a16:creationId xmlns:a16="http://schemas.microsoft.com/office/drawing/2014/main" id="{2EF2C38B-13DA-064A-AF49-AA97B43EDAB3}"/>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A03B6-F236-5D46-B133-E912BE6844F9}"/>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C710-A668-F144-8CC5-039AD81D3231}"/>
              </a:ext>
            </a:extLst>
          </p:cNvPr>
          <p:cNvSpPr>
            <a:spLocks noGrp="1"/>
          </p:cNvSpPr>
          <p:nvPr>
            <p:ph type="title"/>
          </p:nvPr>
        </p:nvSpPr>
        <p:spPr>
          <a:xfrm>
            <a:off x="442912" y="800101"/>
            <a:ext cx="11306176" cy="1001982"/>
          </a:xfrm>
          <a:prstGeom prst="rect">
            <a:avLst/>
          </a:prstGeom>
        </p:spPr>
        <p:txBody>
          <a:bodyPr anchor="ctr" anchorCtr="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5473701" cy="37083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6275388" y="1989138"/>
            <a:ext cx="5473700"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7D5C41AB-1925-C846-A884-6B4D4880A28C}"/>
              </a:ext>
            </a:extLst>
          </p:cNvPr>
          <p:cNvPicPr>
            <a:picLocks noChangeAspect="1"/>
          </p:cNvPicPr>
          <p:nvPr userDrawn="1"/>
        </p:nvPicPr>
        <p:blipFill>
          <a:blip r:embed="rId2"/>
          <a:stretch>
            <a:fillRect/>
          </a:stretch>
        </p:blipFill>
        <p:spPr>
          <a:xfrm>
            <a:off x="11181600" y="5918400"/>
            <a:ext cx="568359" cy="676275"/>
          </a:xfrm>
          <a:prstGeom prst="rect">
            <a:avLst/>
          </a:prstGeom>
        </p:spPr>
      </p:pic>
      <p:sp>
        <p:nvSpPr>
          <p:cNvPr id="14" name="Rectangle 13">
            <a:extLst>
              <a:ext uri="{FF2B5EF4-FFF2-40B4-BE49-F238E27FC236}">
                <a16:creationId xmlns:a16="http://schemas.microsoft.com/office/drawing/2014/main" id="{5DD38791-8F3B-A640-A6FC-8EC532732508}"/>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63AD13-8CBA-8648-88F4-6142126E9F9A}"/>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0" y="2813047"/>
            <a:ext cx="5473701" cy="284797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6291894" y="2813047"/>
            <a:ext cx="5457193" cy="284797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EC2A4D7D-88B2-6543-8F2D-B4616BB62DFF}"/>
              </a:ext>
            </a:extLst>
          </p:cNvPr>
          <p:cNvSpPr>
            <a:spLocks noGrp="1"/>
          </p:cNvSpPr>
          <p:nvPr>
            <p:ph type="title"/>
          </p:nvPr>
        </p:nvSpPr>
        <p:spPr>
          <a:xfrm>
            <a:off x="442912" y="800101"/>
            <a:ext cx="11306176" cy="1001982"/>
          </a:xfrm>
          <a:prstGeom prst="rect">
            <a:avLst/>
          </a:prstGeom>
        </p:spPr>
        <p:txBody>
          <a:bodyPr anchor="ctr" anchorCtr="0"/>
          <a:lstStyle/>
          <a:p>
            <a:r>
              <a:rPr lang="en-US"/>
              <a:t>Click to edit Master title style</a:t>
            </a:r>
            <a:endParaRPr lang="en-US" dirty="0"/>
          </a:p>
        </p:txBody>
      </p:sp>
      <p:pic>
        <p:nvPicPr>
          <p:cNvPr id="9" name="Picture 8">
            <a:extLst>
              <a:ext uri="{FF2B5EF4-FFF2-40B4-BE49-F238E27FC236}">
                <a16:creationId xmlns:a16="http://schemas.microsoft.com/office/drawing/2014/main" id="{68C387D1-CCDB-AA42-911D-99DAFBC81375}"/>
              </a:ext>
            </a:extLst>
          </p:cNvPr>
          <p:cNvPicPr>
            <a:picLocks noChangeAspect="1"/>
          </p:cNvPicPr>
          <p:nvPr userDrawn="1"/>
        </p:nvPicPr>
        <p:blipFill>
          <a:blip r:embed="rId2"/>
          <a:stretch>
            <a:fillRect/>
          </a:stretch>
        </p:blipFill>
        <p:spPr>
          <a:xfrm>
            <a:off x="11180729" y="5918400"/>
            <a:ext cx="568359" cy="676275"/>
          </a:xfrm>
          <a:prstGeom prst="rect">
            <a:avLst/>
          </a:prstGeom>
        </p:spPr>
      </p:pic>
      <p:sp>
        <p:nvSpPr>
          <p:cNvPr id="22" name="Text Placeholder 2">
            <a:extLst>
              <a:ext uri="{FF2B5EF4-FFF2-40B4-BE49-F238E27FC236}">
                <a16:creationId xmlns:a16="http://schemas.microsoft.com/office/drawing/2014/main" id="{245CF166-1A2B-F24F-9192-1EE62922C0E7}"/>
              </a:ext>
            </a:extLst>
          </p:cNvPr>
          <p:cNvSpPr>
            <a:spLocks noGrp="1"/>
          </p:cNvSpPr>
          <p:nvPr>
            <p:ph type="body" idx="1"/>
          </p:nvPr>
        </p:nvSpPr>
        <p:spPr>
          <a:xfrm>
            <a:off x="442912" y="1989138"/>
            <a:ext cx="5473701"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a:extLst>
              <a:ext uri="{FF2B5EF4-FFF2-40B4-BE49-F238E27FC236}">
                <a16:creationId xmlns:a16="http://schemas.microsoft.com/office/drawing/2014/main" id="{FA1D5975-B545-F54E-B266-2A4DDDC8C4C9}"/>
              </a:ext>
            </a:extLst>
          </p:cNvPr>
          <p:cNvSpPr>
            <a:spLocks noGrp="1"/>
          </p:cNvSpPr>
          <p:nvPr>
            <p:ph type="body" idx="11"/>
          </p:nvPr>
        </p:nvSpPr>
        <p:spPr>
          <a:xfrm>
            <a:off x="6291895" y="1989139"/>
            <a:ext cx="5457193" cy="636854"/>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Rectangle 11">
            <a:extLst>
              <a:ext uri="{FF2B5EF4-FFF2-40B4-BE49-F238E27FC236}">
                <a16:creationId xmlns:a16="http://schemas.microsoft.com/office/drawing/2014/main" id="{30F691ED-EF65-C446-B3BD-FB970876AB4D}"/>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AC6DAE-40C2-FC4C-9C8A-8F55F3ECD49F}"/>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170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Unsymetr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3529013"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4332288" y="1989138"/>
            <a:ext cx="7416800"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FB21EC89-DA5A-2B4B-B94A-FD5D13BA4A1F}"/>
              </a:ext>
            </a:extLst>
          </p:cNvPr>
          <p:cNvSpPr>
            <a:spLocks noGrp="1"/>
          </p:cNvSpPr>
          <p:nvPr>
            <p:ph type="title"/>
          </p:nvPr>
        </p:nvSpPr>
        <p:spPr>
          <a:xfrm>
            <a:off x="442912" y="800100"/>
            <a:ext cx="11306175" cy="1001983"/>
          </a:xfrm>
          <a:prstGeom prst="rect">
            <a:avLst/>
          </a:prstGeom>
        </p:spPr>
        <p:txBody>
          <a:bodyPr/>
          <a:lstStyle/>
          <a:p>
            <a:r>
              <a:rPr lang="en-US"/>
              <a:t>Click to edit Master title style</a:t>
            </a:r>
            <a:endParaRPr lang="en-US" dirty="0"/>
          </a:p>
        </p:txBody>
      </p:sp>
      <p:sp>
        <p:nvSpPr>
          <p:cNvPr id="15" name="Rectangle 14">
            <a:extLst>
              <a:ext uri="{FF2B5EF4-FFF2-40B4-BE49-F238E27FC236}">
                <a16:creationId xmlns:a16="http://schemas.microsoft.com/office/drawing/2014/main" id="{25FEA125-D139-1A4D-A206-2BABBEE26DC4}"/>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4871E7-C776-E845-B38B-91971ED53532}"/>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492298-3757-4131-9BEC-A99343C49691}"/>
              </a:ext>
            </a:extLst>
          </p:cNvPr>
          <p:cNvPicPr>
            <a:picLocks noChangeAspect="1"/>
          </p:cNvPicPr>
          <p:nvPr userDrawn="1"/>
        </p:nvPicPr>
        <p:blipFill>
          <a:blip r:embed="rId2"/>
          <a:stretch>
            <a:fillRect/>
          </a:stretch>
        </p:blipFill>
        <p:spPr>
          <a:xfrm>
            <a:off x="11180729" y="5918400"/>
            <a:ext cx="568359" cy="676275"/>
          </a:xfrm>
          <a:prstGeom prst="rect">
            <a:avLst/>
          </a:prstGeom>
        </p:spPr>
      </p:pic>
    </p:spTree>
    <p:extLst>
      <p:ext uri="{BB962C8B-B14F-4D97-AF65-F5344CB8AC3E}">
        <p14:creationId xmlns:p14="http://schemas.microsoft.com/office/powerpoint/2010/main" val="229978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Unsymetrical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3" y="2813048"/>
            <a:ext cx="3529012" cy="288448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4332288" y="1989138"/>
            <a:ext cx="7416800"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375C663E-9DDC-5B49-A342-3EE51697074B}"/>
              </a:ext>
            </a:extLst>
          </p:cNvPr>
          <p:cNvPicPr>
            <a:picLocks noChangeAspect="1"/>
          </p:cNvPicPr>
          <p:nvPr userDrawn="1"/>
        </p:nvPicPr>
        <p:blipFill>
          <a:blip r:embed="rId2"/>
          <a:stretch>
            <a:fillRect/>
          </a:stretch>
        </p:blipFill>
        <p:spPr>
          <a:xfrm>
            <a:off x="11180729" y="5918203"/>
            <a:ext cx="568359" cy="676275"/>
          </a:xfrm>
          <a:prstGeom prst="rect">
            <a:avLst/>
          </a:prstGeom>
        </p:spPr>
      </p:pic>
      <p:sp>
        <p:nvSpPr>
          <p:cNvPr id="16" name="Title 1">
            <a:extLst>
              <a:ext uri="{FF2B5EF4-FFF2-40B4-BE49-F238E27FC236}">
                <a16:creationId xmlns:a16="http://schemas.microsoft.com/office/drawing/2014/main" id="{62BBD38C-D5E6-E14C-82D7-CDA28865EBF1}"/>
              </a:ext>
            </a:extLst>
          </p:cNvPr>
          <p:cNvSpPr>
            <a:spLocks noGrp="1"/>
          </p:cNvSpPr>
          <p:nvPr>
            <p:ph type="title"/>
          </p:nvPr>
        </p:nvSpPr>
        <p:spPr>
          <a:xfrm>
            <a:off x="442912" y="800100"/>
            <a:ext cx="11306175" cy="1001983"/>
          </a:xfrm>
          <a:prstGeom prst="rect">
            <a:avLst/>
          </a:prstGeom>
        </p:spPr>
        <p:txBody>
          <a:body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14952491-1CB4-104F-95DC-3C7A95C113BA}"/>
              </a:ext>
            </a:extLst>
          </p:cNvPr>
          <p:cNvSpPr>
            <a:spLocks noGrp="1"/>
          </p:cNvSpPr>
          <p:nvPr>
            <p:ph type="body" idx="1"/>
          </p:nvPr>
        </p:nvSpPr>
        <p:spPr>
          <a:xfrm>
            <a:off x="442912" y="1989138"/>
            <a:ext cx="3529013"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8DE6B900-0CAE-6B4C-B741-178AD460BD32}"/>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A1B2DE-F07F-8147-AD48-234D917280D2}"/>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7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3529013"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4332288" y="1989138"/>
            <a:ext cx="3529013"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A2572A3E-7061-AE46-B81E-7EEEF4B2F2AD}"/>
              </a:ext>
            </a:extLst>
          </p:cNvPr>
          <p:cNvSpPr>
            <a:spLocks noGrp="1"/>
          </p:cNvSpPr>
          <p:nvPr>
            <p:ph idx="13"/>
          </p:nvPr>
        </p:nvSpPr>
        <p:spPr>
          <a:xfrm>
            <a:off x="8221664" y="1989138"/>
            <a:ext cx="3527423" cy="3708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3F5E1427-DD3F-9240-BD4A-0CC21218DF6A}"/>
              </a:ext>
            </a:extLst>
          </p:cNvPr>
          <p:cNvPicPr>
            <a:picLocks noChangeAspect="1"/>
          </p:cNvPicPr>
          <p:nvPr userDrawn="1"/>
        </p:nvPicPr>
        <p:blipFill>
          <a:blip r:embed="rId2"/>
          <a:stretch>
            <a:fillRect/>
          </a:stretch>
        </p:blipFill>
        <p:spPr>
          <a:xfrm>
            <a:off x="11180728" y="5917817"/>
            <a:ext cx="568359" cy="676275"/>
          </a:xfrm>
          <a:prstGeom prst="rect">
            <a:avLst/>
          </a:prstGeom>
        </p:spPr>
      </p:pic>
      <p:sp>
        <p:nvSpPr>
          <p:cNvPr id="15" name="Title 1">
            <a:extLst>
              <a:ext uri="{FF2B5EF4-FFF2-40B4-BE49-F238E27FC236}">
                <a16:creationId xmlns:a16="http://schemas.microsoft.com/office/drawing/2014/main" id="{1C9432BC-F7ED-AD44-955D-1B98B2278695}"/>
              </a:ext>
            </a:extLst>
          </p:cNvPr>
          <p:cNvSpPr>
            <a:spLocks noGrp="1"/>
          </p:cNvSpPr>
          <p:nvPr>
            <p:ph type="title"/>
          </p:nvPr>
        </p:nvSpPr>
        <p:spPr>
          <a:xfrm>
            <a:off x="442912" y="800100"/>
            <a:ext cx="11306175" cy="1001983"/>
          </a:xfrm>
          <a:prstGeom prst="rect">
            <a:avLst/>
          </a:prstGeom>
        </p:spPr>
        <p:txBody>
          <a:bodyPr/>
          <a:lstStyle/>
          <a:p>
            <a:r>
              <a:rPr lang="en-US"/>
              <a:t>Click to edit Master title style</a:t>
            </a:r>
            <a:endParaRPr lang="en-US" dirty="0"/>
          </a:p>
        </p:txBody>
      </p:sp>
      <p:sp>
        <p:nvSpPr>
          <p:cNvPr id="16" name="Rectangle 15">
            <a:extLst>
              <a:ext uri="{FF2B5EF4-FFF2-40B4-BE49-F238E27FC236}">
                <a16:creationId xmlns:a16="http://schemas.microsoft.com/office/drawing/2014/main" id="{D618504C-E8A7-EA43-8DA0-0CE9310D674A}"/>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BB3217-4ECB-9C4E-B129-4CD1A7606E4D}"/>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82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38E3CDC0-E15C-3D43-A94A-65D5EBAC0EC4}"/>
              </a:ext>
            </a:extLst>
          </p:cNvPr>
          <p:cNvSpPr>
            <a:spLocks noGrp="1"/>
          </p:cNvSpPr>
          <p:nvPr>
            <p:ph type="body" idx="1"/>
          </p:nvPr>
        </p:nvSpPr>
        <p:spPr>
          <a:xfrm>
            <a:off x="442912" y="1989139"/>
            <a:ext cx="11306175" cy="4068762"/>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0">
            <a:extLst>
              <a:ext uri="{FF2B5EF4-FFF2-40B4-BE49-F238E27FC236}">
                <a16:creationId xmlns:a16="http://schemas.microsoft.com/office/drawing/2014/main" id="{CB133162-9D93-054D-BEB3-A08241D4C88C}"/>
              </a:ext>
            </a:extLst>
          </p:cNvPr>
          <p:cNvSpPr>
            <a:spLocks noGrp="1"/>
          </p:cNvSpPr>
          <p:nvPr>
            <p:ph type="title"/>
          </p:nvPr>
        </p:nvSpPr>
        <p:spPr>
          <a:xfrm>
            <a:off x="442912" y="800100"/>
            <a:ext cx="11306175" cy="1001714"/>
          </a:xfrm>
          <a:prstGeom prst="rect">
            <a:avLst/>
          </a:prstGeom>
        </p:spPr>
        <p:txBody>
          <a:bodyPr vert="horz" lIns="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419576989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2" r:id="rId3"/>
    <p:sldLayoutId id="2147483676" r:id="rId4"/>
    <p:sldLayoutId id="2147483659" r:id="rId5"/>
    <p:sldLayoutId id="2147483653" r:id="rId6"/>
    <p:sldLayoutId id="2147483679" r:id="rId7"/>
    <p:sldLayoutId id="2147483680" r:id="rId8"/>
    <p:sldLayoutId id="2147483677" r:id="rId9"/>
    <p:sldLayoutId id="2147483678" r:id="rId10"/>
    <p:sldLayoutId id="2147483683" r:id="rId11"/>
    <p:sldLayoutId id="2147483684" r:id="rId12"/>
    <p:sldLayoutId id="2147483670" r:id="rId13"/>
    <p:sldLayoutId id="2147483685" r:id="rId14"/>
  </p:sldLayoutIdLst>
  <p:hf hdr="0" ftr="0" dt="0"/>
  <p:txStyles>
    <p:title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E6005B"/>
        </a:buClr>
        <a:buFont typeface="Wingdings" pitchFamily="2" charset="2"/>
        <a:buChar char="§"/>
        <a:defRPr sz="25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E6005B"/>
        </a:buClr>
        <a:buFont typeface="Wingdings" pitchFamily="2" charset="2"/>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E6005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E6005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E6005B"/>
        </a:buClr>
        <a:buFont typeface="Wingdings"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userDrawn="1">
          <p15:clr>
            <a:srgbClr val="A4A3A4"/>
          </p15:clr>
        </p15:guide>
        <p15:guide id="2" orient="horz" pos="278" userDrawn="1">
          <p15:clr>
            <a:srgbClr val="A4A3A4"/>
          </p15:clr>
        </p15:guide>
        <p15:guide id="3" pos="2502" userDrawn="1">
          <p15:clr>
            <a:srgbClr val="A4A3A4"/>
          </p15:clr>
        </p15:guide>
        <p15:guide id="4" pos="2729" userDrawn="1">
          <p15:clr>
            <a:srgbClr val="A4A3A4"/>
          </p15:clr>
        </p15:guide>
        <p15:guide id="5" pos="4951" userDrawn="1">
          <p15:clr>
            <a:srgbClr val="A4A3A4"/>
          </p15:clr>
        </p15:guide>
        <p15:guide id="6" pos="5178" userDrawn="1">
          <p15:clr>
            <a:srgbClr val="A4A3A4"/>
          </p15:clr>
        </p15:guide>
        <p15:guide id="7" pos="7401" userDrawn="1">
          <p15:clr>
            <a:srgbClr val="A4A3A4"/>
          </p15:clr>
        </p15:guide>
        <p15:guide id="8" orient="horz" pos="504" userDrawn="1">
          <p15:clr>
            <a:srgbClr val="A4A3A4"/>
          </p15:clr>
        </p15:guide>
        <p15:guide id="9" orient="horz" pos="3816" userDrawn="1">
          <p15:clr>
            <a:srgbClr val="A4A3A4"/>
          </p15:clr>
        </p15:guide>
        <p15:guide id="10" orient="horz" pos="4042" userDrawn="1">
          <p15:clr>
            <a:srgbClr val="A4A3A4"/>
          </p15:clr>
        </p15:guide>
        <p15:guide id="11" pos="3727" userDrawn="1">
          <p15:clr>
            <a:srgbClr val="A4A3A4"/>
          </p15:clr>
        </p15:guide>
        <p15:guide id="12" pos="3953" userDrawn="1">
          <p15:clr>
            <a:srgbClr val="A4A3A4"/>
          </p15:clr>
        </p15:guide>
        <p15:guide id="13" orient="horz" pos="3589" userDrawn="1">
          <p15:clr>
            <a:srgbClr val="A4A3A4"/>
          </p15:clr>
        </p15:guide>
        <p15:guide id="14" orient="horz" pos="1139" userDrawn="1">
          <p15:clr>
            <a:srgbClr val="A4A3A4"/>
          </p15:clr>
        </p15:guide>
        <p15:guide id="15" orient="horz" pos="125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8" name="Picture 17" descr="A picture containing text, electronics, dark&#10;&#10;Description automatically generated">
            <a:extLst>
              <a:ext uri="{FF2B5EF4-FFF2-40B4-BE49-F238E27FC236}">
                <a16:creationId xmlns:a16="http://schemas.microsoft.com/office/drawing/2014/main" id="{4F548C45-944A-B54B-B5D4-BFB0A38AD941}"/>
              </a:ext>
            </a:extLst>
          </p:cNvPr>
          <p:cNvPicPr>
            <a:picLocks noChangeAspect="1"/>
          </p:cNvPicPr>
          <p:nvPr/>
        </p:nvPicPr>
        <p:blipFill rotWithShape="1">
          <a:blip r:embed="rId5"/>
          <a:srcRect l="21200" r="18483"/>
          <a:stretch/>
        </p:blipFill>
        <p:spPr>
          <a:xfrm>
            <a:off x="5844402" y="415042"/>
            <a:ext cx="6348412" cy="6315076"/>
          </a:xfrm>
          <a:prstGeom prst="rect">
            <a:avLst/>
          </a:prstGeom>
        </p:spPr>
      </p:pic>
      <p:sp>
        <p:nvSpPr>
          <p:cNvPr id="5" name="TextBox 4">
            <a:extLst>
              <a:ext uri="{FF2B5EF4-FFF2-40B4-BE49-F238E27FC236}">
                <a16:creationId xmlns:a16="http://schemas.microsoft.com/office/drawing/2014/main" id="{F0B2A192-64D5-4100-A05A-BD134BDA9A35}"/>
              </a:ext>
            </a:extLst>
          </p:cNvPr>
          <p:cNvSpPr txBox="1"/>
          <p:nvPr/>
        </p:nvSpPr>
        <p:spPr>
          <a:xfrm>
            <a:off x="3328827" y="3369924"/>
            <a:ext cx="45719" cy="59076"/>
          </a:xfrm>
          <a:prstGeom prst="rect">
            <a:avLst/>
          </a:prstGeom>
          <a:noFill/>
        </p:spPr>
        <p:txBody>
          <a:bodyPr wrap="square" lIns="0" tIns="0" rIns="0" bIns="0" rtlCol="0" anchor="b" anchorCtr="0">
            <a:normAutofit fontScale="25000" lnSpcReduction="20000"/>
          </a:bodyPr>
          <a:lstStyle/>
          <a:p>
            <a:pPr algn="r"/>
            <a:endParaRPr lang="en-GB" dirty="0"/>
          </a:p>
        </p:txBody>
      </p:sp>
      <p:sp>
        <p:nvSpPr>
          <p:cNvPr id="4" name="TextBox 3">
            <a:extLst>
              <a:ext uri="{FF2B5EF4-FFF2-40B4-BE49-F238E27FC236}">
                <a16:creationId xmlns:a16="http://schemas.microsoft.com/office/drawing/2014/main" id="{41827E71-2FF1-5142-9375-72F0E5411D2B}"/>
              </a:ext>
            </a:extLst>
          </p:cNvPr>
          <p:cNvSpPr txBox="1"/>
          <p:nvPr/>
        </p:nvSpPr>
        <p:spPr>
          <a:xfrm>
            <a:off x="3564467" y="166793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6" name="TextBox 5">
            <a:extLst>
              <a:ext uri="{FF2B5EF4-FFF2-40B4-BE49-F238E27FC236}">
                <a16:creationId xmlns:a16="http://schemas.microsoft.com/office/drawing/2014/main" id="{F202FA06-6B76-8D49-8AC3-2263FF23CA8A}"/>
              </a:ext>
            </a:extLst>
          </p:cNvPr>
          <p:cNvSpPr txBox="1"/>
          <p:nvPr/>
        </p:nvSpPr>
        <p:spPr>
          <a:xfrm>
            <a:off x="2743200" y="265853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8" name="TextBox 7">
            <a:extLst>
              <a:ext uri="{FF2B5EF4-FFF2-40B4-BE49-F238E27FC236}">
                <a16:creationId xmlns:a16="http://schemas.microsoft.com/office/drawing/2014/main" id="{28AEEC11-E090-0041-8B06-8DC42872F781}"/>
              </a:ext>
            </a:extLst>
          </p:cNvPr>
          <p:cNvSpPr txBox="1"/>
          <p:nvPr/>
        </p:nvSpPr>
        <p:spPr>
          <a:xfrm>
            <a:off x="1354667" y="5774267"/>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extBox 8">
            <a:extLst>
              <a:ext uri="{FF2B5EF4-FFF2-40B4-BE49-F238E27FC236}">
                <a16:creationId xmlns:a16="http://schemas.microsoft.com/office/drawing/2014/main" id="{240CFA52-484F-4749-AE0B-00A9D1643F9E}"/>
              </a:ext>
            </a:extLst>
          </p:cNvPr>
          <p:cNvSpPr txBox="1"/>
          <p:nvPr/>
        </p:nvSpPr>
        <p:spPr>
          <a:xfrm>
            <a:off x="1320800" y="250613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2" name="TextBox 1">
            <a:extLst>
              <a:ext uri="{FF2B5EF4-FFF2-40B4-BE49-F238E27FC236}">
                <a16:creationId xmlns:a16="http://schemas.microsoft.com/office/drawing/2014/main" id="{D9F3AAB5-D2B2-924D-B3A1-65DC6B091B6F}"/>
              </a:ext>
            </a:extLst>
          </p:cNvPr>
          <p:cNvSpPr txBox="1"/>
          <p:nvPr/>
        </p:nvSpPr>
        <p:spPr>
          <a:xfrm>
            <a:off x="1710267" y="225213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7" name="TextBox 6">
            <a:extLst>
              <a:ext uri="{FF2B5EF4-FFF2-40B4-BE49-F238E27FC236}">
                <a16:creationId xmlns:a16="http://schemas.microsoft.com/office/drawing/2014/main" id="{F52D9A87-D1E9-F64B-AC9C-14B91515C773}"/>
              </a:ext>
            </a:extLst>
          </p:cNvPr>
          <p:cNvSpPr txBox="1"/>
          <p:nvPr/>
        </p:nvSpPr>
        <p:spPr>
          <a:xfrm>
            <a:off x="1794933" y="2540000"/>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10" name="TextBox 9">
            <a:extLst>
              <a:ext uri="{FF2B5EF4-FFF2-40B4-BE49-F238E27FC236}">
                <a16:creationId xmlns:a16="http://schemas.microsoft.com/office/drawing/2014/main" id="{468BA79E-FC4B-784B-819E-1487DC2FD1D6}"/>
              </a:ext>
            </a:extLst>
          </p:cNvPr>
          <p:cNvSpPr txBox="1"/>
          <p:nvPr/>
        </p:nvSpPr>
        <p:spPr>
          <a:xfrm>
            <a:off x="1143000" y="2584450"/>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13" name="TextBox 12">
            <a:extLst>
              <a:ext uri="{FF2B5EF4-FFF2-40B4-BE49-F238E27FC236}">
                <a16:creationId xmlns:a16="http://schemas.microsoft.com/office/drawing/2014/main" id="{F6A5CAC5-762E-1241-BEB1-4969B10198D5}"/>
              </a:ext>
            </a:extLst>
          </p:cNvPr>
          <p:cNvSpPr txBox="1"/>
          <p:nvPr/>
        </p:nvSpPr>
        <p:spPr>
          <a:xfrm>
            <a:off x="737937" y="1973179"/>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14" name="TextBox 13">
            <a:extLst>
              <a:ext uri="{FF2B5EF4-FFF2-40B4-BE49-F238E27FC236}">
                <a16:creationId xmlns:a16="http://schemas.microsoft.com/office/drawing/2014/main" id="{B712FF51-5330-EE40-ADC6-3D62C9839FEB}"/>
              </a:ext>
            </a:extLst>
          </p:cNvPr>
          <p:cNvSpPr txBox="1"/>
          <p:nvPr/>
        </p:nvSpPr>
        <p:spPr>
          <a:xfrm>
            <a:off x="176463" y="5727032"/>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16" name="Rectangle 15">
            <a:extLst>
              <a:ext uri="{FF2B5EF4-FFF2-40B4-BE49-F238E27FC236}">
                <a16:creationId xmlns:a16="http://schemas.microsoft.com/office/drawing/2014/main" id="{5F94B0DF-E64C-614C-AC79-E6AA3684BFC5}"/>
              </a:ext>
            </a:extLst>
          </p:cNvPr>
          <p:cNvSpPr/>
          <p:nvPr/>
        </p:nvSpPr>
        <p:spPr>
          <a:xfrm>
            <a:off x="5666493" y="408228"/>
            <a:ext cx="6540500" cy="6329850"/>
          </a:xfrm>
          <a:prstGeom prst="rect">
            <a:avLst/>
          </a:prstGeom>
          <a:gradFill flip="none" rotWithShape="0">
            <a:gsLst>
              <a:gs pos="0">
                <a:srgbClr val="E5E5E5">
                  <a:alpha val="0"/>
                </a:srgbClr>
              </a:gs>
              <a:gs pos="0">
                <a:srgbClr val="E5E5E5">
                  <a:alpha val="75000"/>
                </a:srgbClr>
              </a:gs>
              <a:gs pos="100000">
                <a:srgbClr val="E5E5E5"/>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6FAF3A7-B494-5F4F-89A8-9542EED34D81}"/>
              </a:ext>
            </a:extLst>
          </p:cNvPr>
          <p:cNvSpPr/>
          <p:nvPr/>
        </p:nvSpPr>
        <p:spPr>
          <a:xfrm>
            <a:off x="5497975" y="412750"/>
            <a:ext cx="289367" cy="6323717"/>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746B6E5D-1509-4CA6-8D3F-3D7EB3874B75}"/>
              </a:ext>
            </a:extLst>
          </p:cNvPr>
          <p:cNvSpPr>
            <a:spLocks noGrp="1"/>
          </p:cNvSpPr>
          <p:nvPr>
            <p:ph type="ctrTitle"/>
          </p:nvPr>
        </p:nvSpPr>
        <p:spPr/>
        <p:txBody>
          <a:bodyPr>
            <a:normAutofit fontScale="90000"/>
          </a:bodyPr>
          <a:lstStyle/>
          <a:p>
            <a:r>
              <a:rPr lang="en-NG" sz="6000" b="1" dirty="0">
                <a:effectLst/>
                <a:latin typeface="Arial" panose="020B0604020202020204" pitchFamily="34" charset="0"/>
                <a:ea typeface="Calibri" panose="020F0502020204030204" pitchFamily="34" charset="0"/>
              </a:rPr>
              <a:t>Security of Microservices Deployment in Cloud Containers</a:t>
            </a:r>
            <a:endParaRPr lang="en-GB" dirty="0"/>
          </a:p>
        </p:txBody>
      </p:sp>
      <p:sp>
        <p:nvSpPr>
          <p:cNvPr id="20" name="TextBox 19">
            <a:extLst>
              <a:ext uri="{FF2B5EF4-FFF2-40B4-BE49-F238E27FC236}">
                <a16:creationId xmlns:a16="http://schemas.microsoft.com/office/drawing/2014/main" id="{81396EF8-5909-D943-AB27-CD26C90FE697}"/>
              </a:ext>
            </a:extLst>
          </p:cNvPr>
          <p:cNvSpPr txBox="1"/>
          <p:nvPr/>
        </p:nvSpPr>
        <p:spPr>
          <a:xfrm>
            <a:off x="2210937" y="2470245"/>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19" name="Subtitle 2">
            <a:extLst>
              <a:ext uri="{FF2B5EF4-FFF2-40B4-BE49-F238E27FC236}">
                <a16:creationId xmlns:a16="http://schemas.microsoft.com/office/drawing/2014/main" id="{3D6DF9B2-BDCD-49F9-B82F-47AA2AFBBCB6}"/>
              </a:ext>
            </a:extLst>
          </p:cNvPr>
          <p:cNvSpPr txBox="1">
            <a:spLocks/>
          </p:cNvSpPr>
          <p:nvPr/>
        </p:nvSpPr>
        <p:spPr>
          <a:xfrm>
            <a:off x="442912" y="5196681"/>
            <a:ext cx="11306175" cy="1155172"/>
          </a:xfrm>
          <a:prstGeom prst="rect">
            <a:avLst/>
          </a:prstGeom>
          <a:effectLst>
            <a:outerShdw blurRad="50800" dist="38100" dir="2700000" algn="tl" rotWithShape="0">
              <a:prstClr val="black">
                <a:alpha val="40000"/>
              </a:prstClr>
            </a:outerShdw>
          </a:effectLst>
        </p:spPr>
        <p:txBody>
          <a:bodyPr vert="horz" lIns="0" tIns="45720" rIns="91440" bIns="45720" rtlCol="0">
            <a:normAutofit/>
          </a:bodyPr>
          <a:lstStyle>
            <a:lvl1pPr marL="0" indent="0" algn="l" defTabSz="914400" rtl="0" eaLnBrk="1" latinLnBrk="0" hangingPunct="1">
              <a:lnSpc>
                <a:spcPct val="100000"/>
              </a:lnSpc>
              <a:spcBef>
                <a:spcPts val="1000"/>
              </a:spcBef>
              <a:buClr>
                <a:srgbClr val="E6005B"/>
              </a:buClr>
              <a:buFont typeface="Wingdings" pitchFamily="2" charset="2"/>
              <a:buNone/>
              <a:defRPr sz="3000" b="1" kern="1200">
                <a:solidFill>
                  <a:srgbClr val="9E043D"/>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500"/>
              </a:spcBef>
              <a:buClr>
                <a:srgbClr val="E6005B"/>
              </a:buClr>
              <a:buFont typeface="Wingdings" pitchFamily="2" charset="2"/>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500"/>
              </a:spcBef>
              <a:buClr>
                <a:srgbClr val="E6005B"/>
              </a:buClr>
              <a:buFont typeface="Wingdings" pitchFamily="2" charset="2"/>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100000"/>
              </a:lnSpc>
              <a:spcBef>
                <a:spcPts val="500"/>
              </a:spcBef>
              <a:buClr>
                <a:srgbClr val="E6005B"/>
              </a:buClr>
              <a:buFont typeface="Wingdings" pitchFamily="2" charset="2"/>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100000"/>
              </a:lnSpc>
              <a:spcBef>
                <a:spcPts val="500"/>
              </a:spcBef>
              <a:buClr>
                <a:srgbClr val="E6005B"/>
              </a:buClr>
              <a:buFont typeface="Wingdings" pitchFamily="2" charset="2"/>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800" dirty="0">
              <a:solidFill>
                <a:schemeClr val="bg1"/>
              </a:solidFill>
              <a:latin typeface="Univers" panose="020B0503020202020204" pitchFamily="34" charset="0"/>
            </a:endParaRPr>
          </a:p>
        </p:txBody>
      </p:sp>
      <p:sp>
        <p:nvSpPr>
          <p:cNvPr id="21" name="Subtitle 2">
            <a:extLst>
              <a:ext uri="{FF2B5EF4-FFF2-40B4-BE49-F238E27FC236}">
                <a16:creationId xmlns:a16="http://schemas.microsoft.com/office/drawing/2014/main" id="{50E1730F-6324-410B-97A0-B293B523D9BF}"/>
              </a:ext>
            </a:extLst>
          </p:cNvPr>
          <p:cNvSpPr txBox="1">
            <a:spLocks/>
          </p:cNvSpPr>
          <p:nvPr/>
        </p:nvSpPr>
        <p:spPr>
          <a:xfrm>
            <a:off x="499972" y="5170750"/>
            <a:ext cx="11306175" cy="1155172"/>
          </a:xfrm>
          <a:prstGeom prst="rect">
            <a:avLst/>
          </a:prstGeom>
          <a:effectLst>
            <a:outerShdw blurRad="50800" dist="38100" dir="2700000" algn="tl" rotWithShape="0">
              <a:prstClr val="black">
                <a:alpha val="40000"/>
              </a:prstClr>
            </a:outerShdw>
          </a:effectLst>
        </p:spPr>
        <p:txBody>
          <a:bodyPr vert="horz" lIns="0" tIns="45720" rIns="91440" bIns="45720" rtlCol="0">
            <a:normAutofit fontScale="92500" lnSpcReduction="10000"/>
          </a:bodyPr>
          <a:lstStyle>
            <a:lvl1pPr marL="0" indent="0" algn="l" defTabSz="914400" rtl="0" eaLnBrk="1" latinLnBrk="0" hangingPunct="1">
              <a:lnSpc>
                <a:spcPct val="100000"/>
              </a:lnSpc>
              <a:spcBef>
                <a:spcPts val="1000"/>
              </a:spcBef>
              <a:buClr>
                <a:srgbClr val="E6005B"/>
              </a:buClr>
              <a:buFont typeface="Wingdings" pitchFamily="2" charset="2"/>
              <a:buNone/>
              <a:defRPr sz="3000" b="1" kern="1200">
                <a:solidFill>
                  <a:srgbClr val="9E043D"/>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500"/>
              </a:spcBef>
              <a:buClr>
                <a:srgbClr val="E6005B"/>
              </a:buClr>
              <a:buFont typeface="Wingdings" pitchFamily="2" charset="2"/>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100000"/>
              </a:lnSpc>
              <a:spcBef>
                <a:spcPts val="500"/>
              </a:spcBef>
              <a:buClr>
                <a:srgbClr val="E6005B"/>
              </a:buClr>
              <a:buFont typeface="Wingdings" pitchFamily="2" charset="2"/>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100000"/>
              </a:lnSpc>
              <a:spcBef>
                <a:spcPts val="500"/>
              </a:spcBef>
              <a:buClr>
                <a:srgbClr val="E6005B"/>
              </a:buClr>
              <a:buFont typeface="Wingdings" pitchFamily="2" charset="2"/>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100000"/>
              </a:lnSpc>
              <a:spcBef>
                <a:spcPts val="500"/>
              </a:spcBef>
              <a:buClr>
                <a:srgbClr val="E6005B"/>
              </a:buClr>
              <a:buFont typeface="Wingdings" pitchFamily="2" charset="2"/>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600" dirty="0">
              <a:solidFill>
                <a:schemeClr val="bg1"/>
              </a:solidFill>
              <a:latin typeface="Univers Condensed" panose="020B0506020202050204" pitchFamily="34" charset="0"/>
            </a:endParaRPr>
          </a:p>
          <a:p>
            <a:r>
              <a:rPr lang="en-US" sz="3400" dirty="0">
                <a:solidFill>
                  <a:schemeClr val="bg1"/>
                </a:solidFill>
                <a:latin typeface="Univers Condensed" panose="020B0506020202050204" pitchFamily="34" charset="0"/>
              </a:rPr>
              <a:t>Timothy Fabelurin</a:t>
            </a:r>
          </a:p>
        </p:txBody>
      </p:sp>
      <p:pic>
        <p:nvPicPr>
          <p:cNvPr id="24" name="Audio 23">
            <a:hlinkClick r:id="" action="ppaction://media"/>
            <a:extLst>
              <a:ext uri="{FF2B5EF4-FFF2-40B4-BE49-F238E27FC236}">
                <a16:creationId xmlns:a16="http://schemas.microsoft.com/office/drawing/2014/main" id="{CC1D2AA7-8A09-1E0D-68B4-A8153D1D09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3494940"/>
      </p:ext>
    </p:extLst>
  </p:cSld>
  <p:clrMapOvr>
    <a:masterClrMapping/>
  </p:clrMapOvr>
  <mc:AlternateContent xmlns:mc="http://schemas.openxmlformats.org/markup-compatibility/2006">
    <mc:Choice xmlns:p14="http://schemas.microsoft.com/office/powerpoint/2010/main" Requires="p14">
      <p:transition spd="slow" p14:dur="2000" advTm="14800"/>
    </mc:Choice>
    <mc:Fallback>
      <p:transition spd="slow" advTm="14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13536" x="10941050" y="312738"/>
          <p14:tracePt t="13536" x="11155363" y="527050"/>
          <p14:tracePt t="13536" x="11385550" y="739775"/>
          <p14:tracePt t="13536" x="11633200" y="954088"/>
          <p14:tracePt t="13536" x="11863388" y="1282700"/>
          <p14:tracePt t="13536" x="558800" y="1249363"/>
          <p14:tracePt t="13536" x="1085850" y="509588"/>
          <p14:tracePt t="13536" x="3027363" y="411163"/>
          <p14:tracePt t="13536" x="2500313" y="1150938"/>
          <p14:tracePt t="13536" x="1974850" y="1727200"/>
          <p14:tracePt t="13536" x="1463675" y="2236788"/>
          <p14:tracePt t="13536" x="1101725" y="2663825"/>
          <p14:tracePt t="13536" x="690563" y="3108325"/>
          <p14:tracePt t="13536" x="147638" y="3535363"/>
          <p14:tracePt t="13536" x="312738" y="592138"/>
          <p14:tracePt t="13536" x="477838" y="312738"/>
          <p14:tracePt t="13536" x="674688" y="33338"/>
          <p14:tracePt t="13929" x="0" y="21431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r>
              <a:rPr lang="en-US" b="1" dirty="0">
                <a:solidFill>
                  <a:srgbClr val="FF0000"/>
                </a:solidFill>
                <a:latin typeface="Univers" panose="020B0503020202020204" pitchFamily="34" charset="0"/>
              </a:rPr>
              <a:t>Results and Discussion</a:t>
            </a:r>
          </a:p>
        </p:txBody>
      </p:sp>
      <p:sp>
        <p:nvSpPr>
          <p:cNvPr id="4" name="Content Placeholder 3">
            <a:extLst>
              <a:ext uri="{FF2B5EF4-FFF2-40B4-BE49-F238E27FC236}">
                <a16:creationId xmlns:a16="http://schemas.microsoft.com/office/drawing/2014/main" id="{F43BCF3A-D92F-244C-AE20-2076C6BEFBC9}"/>
              </a:ext>
            </a:extLst>
          </p:cNvPr>
          <p:cNvSpPr>
            <a:spLocks noGrp="1"/>
          </p:cNvSpPr>
          <p:nvPr>
            <p:ph sz="half" idx="1"/>
          </p:nvPr>
        </p:nvSpPr>
        <p:spPr/>
        <p:txBody>
          <a:bodyPr>
            <a:normAutofit/>
          </a:bodyPr>
          <a:lstStyle/>
          <a:p>
            <a:r>
              <a:rPr lang="en-US" sz="3200" dirty="0">
                <a:ea typeface="Calibri" panose="020F0502020204030204" pitchFamily="34" charset="0"/>
              </a:rPr>
              <a:t>T</a:t>
            </a:r>
            <a:r>
              <a:rPr lang="en-US" sz="3200" dirty="0">
                <a:effectLst/>
                <a:latin typeface="Arial" panose="020B0604020202020204" pitchFamily="34" charset="0"/>
                <a:ea typeface="Calibri" panose="020F0502020204030204" pitchFamily="34" charset="0"/>
              </a:rPr>
              <a:t>he </a:t>
            </a:r>
            <a:r>
              <a:rPr lang="en-US" sz="3200" dirty="0">
                <a:ea typeface="Calibri" panose="020F0502020204030204" pitchFamily="34" charset="0"/>
              </a:rPr>
              <a:t>implementation of the security strategy </a:t>
            </a:r>
            <a:r>
              <a:rPr lang="en-US" sz="3200" dirty="0">
                <a:effectLst/>
                <a:latin typeface="Arial" panose="020B0604020202020204" pitchFamily="34" charset="0"/>
                <a:ea typeface="Calibri" panose="020F0502020204030204" pitchFamily="34" charset="0"/>
              </a:rPr>
              <a:t>was divided into five (5) stages and at each of this stages, unique security measures and processes were put in place. The following slides briefly show the implemented security measures at each layer and their significance.</a:t>
            </a:r>
            <a:endParaRPr lang="en-NG" sz="3200" dirty="0"/>
          </a:p>
        </p:txBody>
      </p:sp>
      <p:pic>
        <p:nvPicPr>
          <p:cNvPr id="7" name="Audio 6">
            <a:hlinkClick r:id="" action="ppaction://media"/>
            <a:extLst>
              <a:ext uri="{FF2B5EF4-FFF2-40B4-BE49-F238E27FC236}">
                <a16:creationId xmlns:a16="http://schemas.microsoft.com/office/drawing/2014/main" id="{84F1A5ED-7D3C-BA10-EE3F-E24F4B2D95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33010066"/>
      </p:ext>
    </p:extLst>
  </p:cSld>
  <p:clrMapOvr>
    <a:masterClrMapping/>
  </p:clrMapOvr>
  <mc:AlternateContent xmlns:mc="http://schemas.openxmlformats.org/markup-compatibility/2006">
    <mc:Choice xmlns:p14="http://schemas.microsoft.com/office/powerpoint/2010/main" Requires="p14">
      <p:transition spd="slow" p14:dur="2000" advTm="17227"/>
    </mc:Choice>
    <mc:Fallback>
      <p:transition spd="slow" advTm="17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a:xfrm>
            <a:off x="442912" y="800101"/>
            <a:ext cx="11306176" cy="1001982"/>
          </a:xfrm>
        </p:spPr>
        <p:txBody>
          <a:bodyPr anchor="ctr">
            <a:normAutofit/>
          </a:bodyPr>
          <a:lstStyle/>
          <a:p>
            <a:r>
              <a:rPr lang="en-GB" dirty="0"/>
              <a:t>Platform Layer</a:t>
            </a:r>
          </a:p>
        </p:txBody>
      </p:sp>
      <p:sp>
        <p:nvSpPr>
          <p:cNvPr id="2" name="Content Placeholder 1">
            <a:extLst>
              <a:ext uri="{FF2B5EF4-FFF2-40B4-BE49-F238E27FC236}">
                <a16:creationId xmlns:a16="http://schemas.microsoft.com/office/drawing/2014/main" id="{D45222E1-76C6-4044-AA3E-8F66986FB965}"/>
              </a:ext>
            </a:extLst>
          </p:cNvPr>
          <p:cNvSpPr>
            <a:spLocks noGrp="1"/>
          </p:cNvSpPr>
          <p:nvPr>
            <p:ph idx="1"/>
          </p:nvPr>
        </p:nvSpPr>
        <p:spPr>
          <a:xfrm>
            <a:off x="442912" y="1989138"/>
            <a:ext cx="9127809" cy="4320222"/>
          </a:xfrm>
        </p:spPr>
        <p:txBody>
          <a:bodyPr>
            <a:normAutofit/>
          </a:bodyPr>
          <a:lstStyle/>
          <a:p>
            <a:pPr marL="342900" lvl="0" indent="-342900">
              <a:spcAft>
                <a:spcPts val="800"/>
              </a:spcAft>
              <a:buFont typeface="Wingdings" panose="05000000000000000000" pitchFamily="2" charset="2"/>
              <a:buChar char=""/>
            </a:pPr>
            <a:r>
              <a:rPr lang="en-US" dirty="0">
                <a:effectLst/>
              </a:rPr>
              <a:t>Multifactor Authentication</a:t>
            </a:r>
            <a:endParaRPr lang="en-US" dirty="0"/>
          </a:p>
          <a:p>
            <a:pPr marL="457200" lvl="1" indent="0">
              <a:buNone/>
            </a:pPr>
            <a:r>
              <a:rPr lang="en-US" sz="2500" dirty="0"/>
              <a:t>Conditional access Policy was used to enforce MFA. </a:t>
            </a:r>
            <a:r>
              <a:rPr lang="en-US" sz="2400" dirty="0">
                <a:effectLst/>
                <a:latin typeface="Arial" panose="020B0604020202020204" pitchFamily="34" charset="0"/>
                <a:ea typeface="Calibri" panose="020F0502020204030204" pitchFamily="34" charset="0"/>
              </a:rPr>
              <a:t>all affected users needs to authenticate with either SMS, Phone call or Microsoft Authentication App in conjunction with their passwords.</a:t>
            </a:r>
          </a:p>
          <a:p>
            <a:pPr marL="342900" lvl="0" indent="-342900">
              <a:lnSpc>
                <a:spcPct val="107000"/>
              </a:lnSpc>
              <a:spcAft>
                <a:spcPts val="800"/>
              </a:spcAft>
              <a:buFont typeface="Wingdings" panose="05000000000000000000" pitchFamily="2" charset="2"/>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Role-Based Access Control </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r>
              <a:rPr lang="en-US" sz="2400" dirty="0">
                <a:effectLst/>
                <a:latin typeface="Arial" panose="020B0604020202020204" pitchFamily="34" charset="0"/>
                <a:ea typeface="Calibri" panose="020F0502020204030204" pitchFamily="34" charset="0"/>
                <a:cs typeface="Times New Roman" panose="02020603050405020304" pitchFamily="18" charset="0"/>
              </a:rPr>
              <a:t>With this feature in place, if by any chance, an attacker gain access into the cloud environment, if the authorization is not explicitly provided to access the cluster, the attacker will not be able to perform any act.</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buNone/>
            </a:pP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46936E9F-05AB-5FDC-975E-87706EEDA3E3}"/>
              </a:ext>
            </a:extLst>
          </p:cNvPr>
          <p:cNvPicPr>
            <a:picLocks noChangeAspect="1"/>
          </p:cNvPicPr>
          <p:nvPr/>
        </p:nvPicPr>
        <p:blipFill>
          <a:blip r:embed="rId4"/>
          <a:stretch>
            <a:fillRect/>
          </a:stretch>
        </p:blipFill>
        <p:spPr>
          <a:xfrm>
            <a:off x="9570721" y="1248778"/>
            <a:ext cx="2178368" cy="4684662"/>
          </a:xfrm>
          <a:prstGeom prst="rect">
            <a:avLst/>
          </a:prstGeom>
          <a:noFill/>
        </p:spPr>
      </p:pic>
      <p:pic>
        <p:nvPicPr>
          <p:cNvPr id="7" name="Audio 6">
            <a:hlinkClick r:id="" action="ppaction://media"/>
            <a:extLst>
              <a:ext uri="{FF2B5EF4-FFF2-40B4-BE49-F238E27FC236}">
                <a16:creationId xmlns:a16="http://schemas.microsoft.com/office/drawing/2014/main" id="{6F712E90-CD23-C6AC-FB2C-625902989A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66624628"/>
      </p:ext>
    </p:extLst>
  </p:cSld>
  <p:clrMapOvr>
    <a:masterClrMapping/>
  </p:clrMapOvr>
  <mc:AlternateContent xmlns:mc="http://schemas.openxmlformats.org/markup-compatibility/2006">
    <mc:Choice xmlns:p14="http://schemas.microsoft.com/office/powerpoint/2010/main" Requires="p14">
      <p:transition spd="slow" p14:dur="2000" advTm="71357"/>
    </mc:Choice>
    <mc:Fallback>
      <p:transition spd="slow" advTm="71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3277" x="63500" y="50800"/>
          <p14:tracePt t="33287" x="76200" y="50800"/>
          <p14:tracePt t="33296" x="88900" y="63500"/>
          <p14:tracePt t="33329" x="88900" y="69850"/>
          <p14:tracePt t="33363" x="88900" y="88900"/>
          <p14:tracePt t="33380" x="69850" y="114300"/>
          <p14:tracePt t="33397" x="50800" y="133350"/>
          <p14:tracePt t="33401" x="44450" y="139700"/>
          <p14:tracePt t="33413" x="38100" y="152400"/>
          <p14:tracePt t="33430" x="12700" y="152400"/>
          <p14:tracePt t="34022" x="19050" y="222250"/>
          <p14:tracePt t="34030" x="63500" y="241300"/>
          <p14:tracePt t="34037" x="114300" y="285750"/>
          <p14:tracePt t="34047" x="152400" y="317500"/>
          <p14:tracePt t="34063" x="266700" y="406400"/>
          <p14:tracePt t="34080" x="438150" y="527050"/>
          <p14:tracePt t="34097" x="558800" y="609600"/>
          <p14:tracePt t="34114" x="622300" y="666750"/>
          <p14:tracePt t="34130" x="647700" y="711200"/>
          <p14:tracePt t="34134" x="654050" y="736600"/>
          <p14:tracePt t="34148" x="666750" y="774700"/>
          <p14:tracePt t="34165" x="666750" y="819150"/>
          <p14:tracePt t="34181" x="666750" y="850900"/>
          <p14:tracePt t="34197" x="666750" y="857250"/>
          <p14:tracePt t="34214" x="666750" y="869950"/>
          <p14:tracePt t="34230" x="666750" y="882650"/>
          <p14:tracePt t="34247" x="679450" y="908050"/>
          <p14:tracePt t="34264" x="692150" y="933450"/>
          <p14:tracePt t="34280" x="736600" y="996950"/>
          <p14:tracePt t="34297" x="793750" y="1054100"/>
          <p14:tracePt t="34314" x="838200" y="1123950"/>
          <p14:tracePt t="34331" x="895350" y="1238250"/>
          <p14:tracePt t="34347" x="927100" y="1377950"/>
          <p14:tracePt t="34365" x="965200" y="1530350"/>
          <p14:tracePt t="34381" x="1009650" y="1720850"/>
          <p14:tracePt t="34397" x="1028700" y="1828800"/>
          <p14:tracePt t="34414" x="1035050" y="1898650"/>
          <p14:tracePt t="34431" x="1047750" y="1955800"/>
          <p14:tracePt t="34447" x="1047750" y="1993900"/>
          <p14:tracePt t="34464" x="1047750" y="2063750"/>
          <p14:tracePt t="34481" x="1047750" y="2127250"/>
          <p14:tracePt t="34497" x="1022350" y="2241550"/>
          <p14:tracePt t="34514" x="990600" y="2343150"/>
          <p14:tracePt t="34531" x="977900" y="2387600"/>
          <p14:tracePt t="34548" x="958850" y="2432050"/>
          <p14:tracePt t="34565" x="958850" y="2451100"/>
          <p14:tracePt t="34581" x="927100" y="2527300"/>
          <p14:tracePt t="34597" x="920750" y="2565400"/>
          <p14:tracePt t="34614" x="914400" y="2571750"/>
          <p14:tracePt t="34631" x="914400" y="2584450"/>
          <p14:tracePt t="34649" x="908050" y="2590800"/>
          <p14:tracePt t="34665" x="901700" y="2597150"/>
          <p14:tracePt t="34682" x="889000" y="2609850"/>
          <p14:tracePt t="34698" x="882650" y="2622550"/>
          <p14:tracePt t="34715" x="869950" y="2647950"/>
          <p14:tracePt t="34733" x="863600" y="2654300"/>
          <p14:tracePt t="34750" x="857250" y="2660650"/>
          <p14:tracePt t="34765" x="857250" y="2667000"/>
          <p14:tracePt t="34841" x="857250" y="2660650"/>
          <p14:tracePt t="34857" x="857250" y="2654300"/>
          <p14:tracePt t="34876" x="857250" y="2647950"/>
          <p14:tracePt t="34927" x="857250" y="2635250"/>
          <p14:tracePt t="34959" x="869950" y="2622550"/>
          <p14:tracePt t="34976" x="882650" y="2590800"/>
          <p14:tracePt t="34985" x="895350" y="2578100"/>
          <p14:tracePt t="34999" x="908050" y="2552700"/>
          <p14:tracePt t="35016" x="914400" y="2527300"/>
          <p14:tracePt t="35032" x="927100" y="2508250"/>
          <p14:tracePt t="35049" x="939800" y="2482850"/>
          <p14:tracePt t="35066" x="939800" y="2476500"/>
          <p14:tracePt t="35156" x="946150" y="2463800"/>
          <p14:tracePt t="35162" x="946150" y="2457450"/>
          <p14:tracePt t="35262" x="952500" y="2451100"/>
          <p14:tracePt t="35303" x="958850" y="2451100"/>
          <p14:tracePt t="35310" x="990600" y="2457450"/>
          <p14:tracePt t="35322" x="1009650" y="2476500"/>
          <p14:tracePt t="35325" x="1054100" y="2501900"/>
          <p14:tracePt t="35349" x="1149350" y="2565400"/>
          <p14:tracePt t="35365" x="1333500" y="2641600"/>
          <p14:tracePt t="35381" x="1473200" y="2660650"/>
          <p14:tracePt t="35398" x="1619250" y="2679700"/>
          <p14:tracePt t="35415" x="1778000" y="2686050"/>
          <p14:tracePt t="35431" x="1930400" y="2686050"/>
          <p14:tracePt t="35448" x="2095500" y="2686050"/>
          <p14:tracePt t="35465" x="2317750" y="2686050"/>
          <p14:tracePt t="35482" x="2609850" y="2686050"/>
          <p14:tracePt t="35499" x="2984500" y="2711450"/>
          <p14:tracePt t="35515" x="3302000" y="2736850"/>
          <p14:tracePt t="35532" x="3613150" y="2762250"/>
          <p14:tracePt t="35548" x="3898900" y="2819400"/>
          <p14:tracePt t="35565" x="4178300" y="2819400"/>
          <p14:tracePt t="35582" x="4273550" y="2819400"/>
          <p14:tracePt t="35598" x="4292600" y="2819400"/>
          <p14:tracePt t="35615" x="4292600" y="2813050"/>
          <p14:tracePt t="35632" x="4298950" y="2781300"/>
          <p14:tracePt t="35648" x="4305300" y="2730500"/>
          <p14:tracePt t="35666" x="4305300" y="2698750"/>
          <p14:tracePt t="35682" x="4311650" y="2679700"/>
          <p14:tracePt t="35699" x="4311650" y="2660650"/>
          <p14:tracePt t="35716" x="4311650" y="2635250"/>
          <p14:tracePt t="35734" x="4311650" y="2609850"/>
          <p14:tracePt t="35749" x="4292600" y="2559050"/>
          <p14:tracePt t="35765" x="4260850" y="2514600"/>
          <p14:tracePt t="35782" x="4178300" y="2457450"/>
          <p14:tracePt t="35799" x="4070350" y="2387600"/>
          <p14:tracePt t="35815" x="3924300" y="2311400"/>
          <p14:tracePt t="35833" x="3778250" y="2247900"/>
          <p14:tracePt t="35849" x="3663950" y="2216150"/>
          <p14:tracePt t="35866" x="3568700" y="2203450"/>
          <p14:tracePt t="35883" x="3460750" y="2197100"/>
          <p14:tracePt t="35899" x="3346450" y="2197100"/>
          <p14:tracePt t="35917" x="3238500" y="2197100"/>
          <p14:tracePt t="35934" x="3143250" y="2184400"/>
          <p14:tracePt t="35950" x="3048000" y="2184400"/>
          <p14:tracePt t="35966" x="2832100" y="2184400"/>
          <p14:tracePt t="35983" x="2679700" y="2184400"/>
          <p14:tracePt t="36000" x="2559050" y="2184400"/>
          <p14:tracePt t="36016" x="2520950" y="2184400"/>
          <p14:tracePt t="36033" x="2508250" y="2184400"/>
          <p14:tracePt t="36050" x="2489200" y="2184400"/>
          <p14:tracePt t="36067" x="2470150" y="2184400"/>
          <p14:tracePt t="36083" x="2451100" y="2197100"/>
          <p14:tracePt t="36100" x="2406650" y="2209800"/>
          <p14:tracePt t="36118" x="2317750" y="2235200"/>
          <p14:tracePt t="36134" x="2241550" y="2254250"/>
          <p14:tracePt t="36150" x="2165350" y="2279650"/>
          <p14:tracePt t="36166" x="2152650" y="2286000"/>
          <p14:tracePt t="36183" x="2146300" y="2286000"/>
          <p14:tracePt t="36200" x="2139950" y="2292350"/>
          <p14:tracePt t="36216" x="2133600" y="2292350"/>
          <p14:tracePt t="36375" x="2127250" y="2305050"/>
          <p14:tracePt t="36441" x="2114550" y="2317750"/>
          <p14:tracePt t="36459" x="2101850" y="2324100"/>
          <p14:tracePt t="36463" x="2095500" y="2336800"/>
          <p14:tracePt t="36483" x="2076450" y="2362200"/>
          <p14:tracePt t="36501" x="2051050" y="2381250"/>
          <p14:tracePt t="36519" x="2032000" y="2413000"/>
          <p14:tracePt t="36534" x="1987550" y="2463800"/>
          <p14:tracePt t="36550" x="1974850" y="2476500"/>
          <p14:tracePt t="36566" x="1968500" y="2482850"/>
          <p14:tracePt t="36584" x="1962150" y="2495550"/>
          <p14:tracePt t="36600" x="1962150" y="2501900"/>
          <p14:tracePt t="36617" x="1955800" y="2514600"/>
          <p14:tracePt t="36635" x="1955800" y="2527300"/>
          <p14:tracePt t="36650" x="1949450" y="2552700"/>
          <p14:tracePt t="36667" x="1943100" y="2559050"/>
          <p14:tracePt t="36685" x="1930400" y="2590800"/>
          <p14:tracePt t="36701" x="1924050" y="2603500"/>
          <p14:tracePt t="36718" x="1917700" y="2609850"/>
          <p14:tracePt t="36734" x="1911350" y="2635250"/>
          <p14:tracePt t="36750" x="1905000" y="2647950"/>
          <p14:tracePt t="36767" x="1905000" y="2679700"/>
          <p14:tracePt t="36784" x="1905000" y="2705100"/>
          <p14:tracePt t="36800" x="1905000" y="2730500"/>
          <p14:tracePt t="36817" x="1905000" y="2768600"/>
          <p14:tracePt t="36834" x="1905000" y="2800350"/>
          <p14:tracePt t="36850" x="1905000" y="2832100"/>
          <p14:tracePt t="36867" x="1885950" y="2901950"/>
          <p14:tracePt t="36884" x="1866900" y="2990850"/>
          <p14:tracePt t="36901" x="1835150" y="3086100"/>
          <p14:tracePt t="36917" x="1809750" y="3168650"/>
          <p14:tracePt t="36934" x="1771650" y="3276600"/>
          <p14:tracePt t="36951" x="1733550" y="3359150"/>
          <p14:tracePt t="36967" x="1701800" y="3429000"/>
          <p14:tracePt t="36984" x="1651000" y="3505200"/>
          <p14:tracePt t="37001" x="1587500" y="3613150"/>
          <p14:tracePt t="37018" x="1530350" y="3702050"/>
          <p14:tracePt t="37034" x="1466850" y="3822700"/>
          <p14:tracePt t="37051" x="1397000" y="3937000"/>
          <p14:tracePt t="37068" x="1320800" y="4038600"/>
          <p14:tracePt t="37086" x="1257300" y="4133850"/>
          <p14:tracePt t="37101" x="1219200" y="4210050"/>
          <p14:tracePt t="37119" x="1187450" y="4254500"/>
          <p14:tracePt t="37134" x="1174750" y="4267200"/>
          <p14:tracePt t="37151" x="1168400" y="4279900"/>
          <p14:tracePt t="37168" x="1162050" y="4286250"/>
          <p14:tracePt t="37185" x="1155700" y="4298950"/>
          <p14:tracePt t="37201" x="1136650" y="4318000"/>
          <p14:tracePt t="37218" x="1130300" y="4337050"/>
          <p14:tracePt t="37234" x="1117600" y="4349750"/>
          <p14:tracePt t="37250" x="1111250" y="4349750"/>
          <p14:tracePt t="37268" x="1111250" y="4362450"/>
          <p14:tracePt t="37301" x="1111250" y="4368800"/>
          <p14:tracePt t="37359" x="1111250" y="4362450"/>
          <p14:tracePt t="37367" x="1111250" y="4356100"/>
          <p14:tracePt t="37376" x="1111250" y="4343400"/>
          <p14:tracePt t="37384" x="1111250" y="4337050"/>
          <p14:tracePt t="37401" x="1123950" y="4311650"/>
          <p14:tracePt t="37423" x="1123950" y="4273550"/>
          <p14:tracePt t="37435" x="1123950" y="4260850"/>
          <p14:tracePt t="37451" x="1123950" y="4235450"/>
          <p14:tracePt t="37468" x="1136650" y="4216400"/>
          <p14:tracePt t="37486" x="1149350" y="4191000"/>
          <p14:tracePt t="37502" x="1155700" y="4165600"/>
          <p14:tracePt t="37518" x="1168400" y="4102100"/>
          <p14:tracePt t="37534" x="1200150" y="4006850"/>
          <p14:tracePt t="37552" x="1225550" y="3905250"/>
          <p14:tracePt t="37568" x="1263650" y="3790950"/>
          <p14:tracePt t="37585" x="1301750" y="3670300"/>
          <p14:tracePt t="37590" x="1308100" y="3606800"/>
          <p14:tracePt t="37601" x="1327150" y="3562350"/>
          <p14:tracePt t="37618" x="1339850" y="3441700"/>
          <p14:tracePt t="37635" x="1377950" y="3314700"/>
          <p14:tracePt t="37651" x="1390650" y="3206750"/>
          <p14:tracePt t="37669" x="1403350" y="3079750"/>
          <p14:tracePt t="37685" x="1422400" y="2984500"/>
          <p14:tracePt t="37701" x="1422400" y="2914650"/>
          <p14:tracePt t="37718" x="1428750" y="2844800"/>
          <p14:tracePt t="37735" x="1428750" y="2806700"/>
          <p14:tracePt t="37751" x="1428750" y="2781300"/>
          <p14:tracePt t="37768" x="1428750" y="2755900"/>
          <p14:tracePt t="37785" x="1428750" y="2730500"/>
          <p14:tracePt t="37802" x="1428750" y="2698750"/>
          <p14:tracePt t="37819" x="1428750" y="2654300"/>
          <p14:tracePt t="37835" x="1428750" y="2609850"/>
          <p14:tracePt t="37852" x="1422400" y="2584450"/>
          <p14:tracePt t="37869" x="1409700" y="2552700"/>
          <p14:tracePt t="37886" x="1403350" y="2540000"/>
          <p14:tracePt t="37901" x="1397000" y="2533650"/>
          <p14:tracePt t="37934" x="1397000" y="2527300"/>
          <p14:tracePt t="37992" x="1390650" y="2527300"/>
          <p14:tracePt t="38010" x="1384300" y="2527300"/>
          <p14:tracePt t="38030" x="1358900" y="2527300"/>
          <p14:tracePt t="38052" x="1327150" y="2527300"/>
          <p14:tracePt t="38068" x="1301750" y="2527300"/>
          <p14:tracePt t="38120" x="1289050" y="2527300"/>
          <p14:tracePt t="38144" x="1276350" y="2527300"/>
          <p14:tracePt t="38153" x="1270000" y="2527300"/>
          <p14:tracePt t="38168" x="1250950" y="2527300"/>
          <p14:tracePt t="38185" x="1212850" y="2540000"/>
          <p14:tracePt t="38202" x="1174750" y="2546350"/>
          <p14:tracePt t="38218" x="1155700" y="2546350"/>
          <p14:tracePt t="38235" x="1143000" y="2546350"/>
          <p14:tracePt t="38270" x="1136650" y="2552700"/>
          <p14:tracePt t="38286" x="1130300" y="2559050"/>
          <p14:tracePt t="38305" x="1111250" y="2571750"/>
          <p14:tracePt t="38318" x="1066800" y="2603500"/>
          <p14:tracePt t="38335" x="1060450" y="2609850"/>
          <p14:tracePt t="38353" x="1054100" y="2616200"/>
          <p14:tracePt t="38368" x="1047750" y="2622550"/>
          <p14:tracePt t="38385" x="1035050" y="2628900"/>
          <p14:tracePt t="38402" x="1022350" y="2641600"/>
          <p14:tracePt t="38418" x="1016000" y="2647950"/>
          <p14:tracePt t="38436" x="1003300" y="2660650"/>
          <p14:tracePt t="38454" x="996950" y="2667000"/>
          <p14:tracePt t="38470" x="984250" y="2686050"/>
          <p14:tracePt t="38487" x="965200" y="2698750"/>
          <p14:tracePt t="38519" x="946150" y="2717800"/>
          <p14:tracePt t="38535" x="939800" y="2730500"/>
          <p14:tracePt t="38552" x="933450" y="2736850"/>
          <p14:tracePt t="38569" x="933450" y="2743200"/>
          <p14:tracePt t="38585" x="927100" y="2755900"/>
          <p14:tracePt t="38602" x="927100" y="2781300"/>
          <p14:tracePt t="38619" x="920750" y="2794000"/>
          <p14:tracePt t="38635" x="908050" y="2813050"/>
          <p14:tracePt t="38653" x="908050" y="2832100"/>
          <p14:tracePt t="38669" x="908050" y="2838450"/>
          <p14:tracePt t="38702" x="908050" y="2844800"/>
          <p14:tracePt t="38719" x="908050" y="2857500"/>
          <p14:tracePt t="38735" x="908050" y="2863850"/>
          <p14:tracePt t="38752" x="908050" y="2882900"/>
          <p14:tracePt t="38769" x="920750" y="2895600"/>
          <p14:tracePt t="38785" x="920750" y="2901950"/>
          <p14:tracePt t="38802" x="933450" y="2908300"/>
          <p14:tracePt t="38819" x="952500" y="2921000"/>
          <p14:tracePt t="38852" x="965200" y="2921000"/>
          <p14:tracePt t="38894" x="971550" y="2921000"/>
          <p14:tracePt t="38910" x="977900" y="2921000"/>
          <p14:tracePt t="38928" x="990600" y="2921000"/>
          <p14:tracePt t="38936" x="996950" y="2921000"/>
          <p14:tracePt t="38952" x="1003300" y="2927350"/>
          <p14:tracePt t="38969" x="1009650" y="2927350"/>
          <p14:tracePt t="38986" x="1035050" y="2927350"/>
          <p14:tracePt t="39002" x="1041400" y="2933700"/>
          <p14:tracePt t="39019" x="1060450" y="2946400"/>
          <p14:tracePt t="39037" x="1085850" y="2946400"/>
          <p14:tracePt t="39053" x="1117600" y="2946400"/>
          <p14:tracePt t="39069" x="1162050" y="2959100"/>
          <p14:tracePt t="39086" x="1244600" y="2965450"/>
          <p14:tracePt t="39103" x="1314450" y="2978150"/>
          <p14:tracePt t="39119" x="1403350" y="2997200"/>
          <p14:tracePt t="39136" x="1479550" y="3003550"/>
          <p14:tracePt t="39153" x="1600200" y="3035300"/>
          <p14:tracePt t="39170" x="1746250" y="3054350"/>
          <p14:tracePt t="39187" x="1917700" y="3079750"/>
          <p14:tracePt t="39204" x="2089150" y="3098800"/>
          <p14:tracePt t="39220" x="2273300" y="3130550"/>
          <p14:tracePt t="39237" x="2400300" y="3149600"/>
          <p14:tracePt t="39254" x="2476500" y="3149600"/>
          <p14:tracePt t="39269" x="2514600" y="3149600"/>
          <p14:tracePt t="39286" x="2527300" y="3149600"/>
          <p14:tracePt t="39303" x="2552700" y="3149600"/>
          <p14:tracePt t="39320" x="2597150" y="3149600"/>
          <p14:tracePt t="39337" x="2647950" y="3149600"/>
          <p14:tracePt t="39353" x="2743200" y="3149600"/>
          <p14:tracePt t="39370" x="2863850" y="3143250"/>
          <p14:tracePt t="39387" x="3003550" y="3143250"/>
          <p14:tracePt t="39404" x="3200400" y="3143250"/>
          <p14:tracePt t="39424" x="3397250" y="3143250"/>
          <p14:tracePt t="39438" x="3581400" y="3143250"/>
          <p14:tracePt t="39454" x="3740150" y="3130550"/>
          <p14:tracePt t="39470" x="3892550" y="3105150"/>
          <p14:tracePt t="39486" x="3917950" y="3098800"/>
          <p14:tracePt t="39503" x="3924300" y="3098800"/>
          <p14:tracePt t="39520" x="3924300" y="3092450"/>
          <p14:tracePt t="39536" x="3937000" y="3086100"/>
          <p14:tracePt t="39554" x="3949700" y="3079750"/>
          <p14:tracePt t="39570" x="3962400" y="3073400"/>
          <p14:tracePt t="39587" x="3968750" y="3067050"/>
          <p14:tracePt t="39604" x="3975100" y="3067050"/>
          <p14:tracePt t="39621" x="3981450" y="3060700"/>
          <p14:tracePt t="39637" x="3987800" y="3060700"/>
          <p14:tracePt t="39654" x="4000500" y="3060700"/>
          <p14:tracePt t="39670" x="4025900" y="3048000"/>
          <p14:tracePt t="39686" x="4032250" y="3048000"/>
          <p14:tracePt t="39704" x="4057650" y="3035300"/>
          <p14:tracePt t="39720" x="4076700" y="3022600"/>
          <p14:tracePt t="39736" x="4083050" y="3022600"/>
          <p14:tracePt t="39859" x="4089400" y="3022600"/>
          <p14:tracePt t="39895" x="4095750" y="3022600"/>
          <p14:tracePt t="39921" x="4102100" y="3016250"/>
          <p14:tracePt t="39950" x="4102100" y="3009900"/>
          <p14:tracePt t="40248" x="4108450" y="3009900"/>
          <p14:tracePt t="40471" x="4114800" y="3009900"/>
          <p14:tracePt t="40534" x="4121150" y="3009900"/>
          <p14:tracePt t="40614" x="4133850" y="3009900"/>
          <p14:tracePt t="40686" x="4133850" y="3016250"/>
          <p14:tracePt t="40762" x="4133850" y="3022600"/>
          <p14:tracePt t="40792" x="4140200" y="3035300"/>
          <p14:tracePt t="40829" x="4152900" y="3041650"/>
          <p14:tracePt t="40846" x="4165600" y="3048000"/>
          <p14:tracePt t="40862" x="4184650" y="3048000"/>
          <p14:tracePt t="40870" x="4197350" y="3054350"/>
          <p14:tracePt t="40885" x="4203700" y="3054350"/>
          <p14:tracePt t="40903" x="4216400" y="3054350"/>
          <p14:tracePt t="40910" x="4235450" y="3054350"/>
          <p14:tracePt t="40920" x="4260850" y="3054350"/>
          <p14:tracePt t="40937" x="4305300" y="3060700"/>
          <p14:tracePt t="40954" x="4337050" y="3060700"/>
          <p14:tracePt t="40971" x="4362450" y="3060700"/>
          <p14:tracePt t="40987" x="4375150" y="3060700"/>
          <p14:tracePt t="41021" x="4394200" y="3060700"/>
          <p14:tracePt t="41037" x="4432300" y="3041650"/>
          <p14:tracePt t="41054" x="4489450" y="3028950"/>
          <p14:tracePt t="41071" x="4527550" y="3028950"/>
          <p14:tracePt t="41087" x="4565650" y="3016250"/>
          <p14:tracePt t="41104" x="4616450" y="3016250"/>
          <p14:tracePt t="41121" x="4679950" y="3016250"/>
          <p14:tracePt t="41137" x="4781550" y="3016250"/>
          <p14:tracePt t="41154" x="4902200" y="3016250"/>
          <p14:tracePt t="41171" x="5067300" y="3016250"/>
          <p14:tracePt t="41187" x="5238750" y="3016250"/>
          <p14:tracePt t="41204" x="5378450" y="3016250"/>
          <p14:tracePt t="41221" x="5537200" y="3016250"/>
          <p14:tracePt t="41237" x="5600700" y="3016250"/>
          <p14:tracePt t="41254" x="5619750" y="3016250"/>
          <p14:tracePt t="41270" x="5626100" y="3016250"/>
          <p14:tracePt t="41287" x="5632450" y="3016250"/>
          <p14:tracePt t="41304" x="5645150" y="3016250"/>
          <p14:tracePt t="41321" x="5651500" y="3016250"/>
          <p14:tracePt t="41735" x="5657850" y="3016250"/>
          <p14:tracePt t="42717" x="5651500" y="3016250"/>
          <p14:tracePt t="42735" x="5645150" y="3028950"/>
          <p14:tracePt t="42745" x="5626100" y="3035300"/>
          <p14:tracePt t="42750" x="5613400" y="3060700"/>
          <p14:tracePt t="42762" x="5594350" y="3073400"/>
          <p14:tracePt t="42764" x="5556250" y="3111500"/>
          <p14:tracePt t="42789" x="5435600" y="3238500"/>
          <p14:tracePt t="42806" x="5346700" y="3346450"/>
          <p14:tracePt t="42822" x="5276850" y="3435350"/>
          <p14:tracePt t="42839" x="5251450" y="3473450"/>
          <p14:tracePt t="42856" x="5238750" y="3492500"/>
          <p14:tracePt t="42875" x="5238750" y="3505200"/>
          <p14:tracePt t="42889" x="5232400" y="3511550"/>
          <p14:tracePt t="43032" x="5226050" y="3511550"/>
          <p14:tracePt t="43048" x="5219700" y="3511550"/>
          <p14:tracePt t="43102" x="5219700" y="3498850"/>
          <p14:tracePt t="43150" x="5219700" y="3492500"/>
          <p14:tracePt t="43166" x="5219700" y="3486150"/>
          <p14:tracePt t="43173" x="5219700" y="3479800"/>
          <p14:tracePt t="43182" x="5219700" y="3473450"/>
          <p14:tracePt t="43190" x="5219700" y="3467100"/>
          <p14:tracePt t="43206" x="5219700" y="3441700"/>
          <p14:tracePt t="43223" x="5226050" y="3429000"/>
          <p14:tracePt t="43240" x="5232400" y="3409950"/>
          <p14:tracePt t="43256" x="5245100" y="3384550"/>
          <p14:tracePt t="43273" x="5264150" y="3365500"/>
          <p14:tracePt t="43289" x="5276850" y="3352800"/>
          <p14:tracePt t="43306" x="5295900" y="3333750"/>
          <p14:tracePt t="43323" x="5308600" y="3321050"/>
          <p14:tracePt t="43340" x="5321300" y="3302000"/>
          <p14:tracePt t="43356" x="5327650" y="3289300"/>
          <p14:tracePt t="43373" x="5334000" y="3276600"/>
          <p14:tracePt t="43390" x="5340350" y="3270250"/>
          <p14:tracePt t="43409" x="5346700" y="3257550"/>
          <p14:tracePt t="43423" x="5353050" y="3257550"/>
          <p14:tracePt t="43599" x="5346700" y="3263900"/>
          <p14:tracePt t="43607" x="5340350" y="3263900"/>
          <p14:tracePt t="43640" x="5334000" y="3270250"/>
          <p14:tracePt t="43669" x="5327650" y="3282950"/>
          <p14:tracePt t="43688" x="5321300" y="3282950"/>
          <p14:tracePt t="43717" x="5314950" y="3282950"/>
          <p14:tracePt t="43728" x="5308600" y="3282950"/>
          <p14:tracePt t="43733" x="5302250" y="3289300"/>
          <p14:tracePt t="43749" x="5302250" y="3295650"/>
          <p14:tracePt t="43865" x="5295900" y="3295650"/>
          <p14:tracePt t="43888" x="5283200" y="3289300"/>
          <p14:tracePt t="43914" x="5276850" y="3289300"/>
          <p14:tracePt t="43934" x="5270500" y="3282950"/>
          <p14:tracePt t="43957" x="5264150" y="3282950"/>
          <p14:tracePt t="43974" x="5257800" y="3276600"/>
          <p14:tracePt t="43998" x="5251450" y="3276600"/>
          <p14:tracePt t="44045" x="5245100" y="3276600"/>
          <p14:tracePt t="44054" x="5238750" y="3270250"/>
          <p14:tracePt t="44062" x="5232400" y="3270250"/>
          <p14:tracePt t="44073" x="5226050" y="3270250"/>
          <p14:tracePt t="44090" x="5219700" y="3270250"/>
          <p14:tracePt t="44107" x="5207000" y="3270250"/>
          <p14:tracePt t="44124" x="5194300" y="3270250"/>
          <p14:tracePt t="44141" x="5168900" y="3270250"/>
          <p14:tracePt t="44157" x="5092700" y="3270250"/>
          <p14:tracePt t="44174" x="5016500" y="3263900"/>
          <p14:tracePt t="44190" x="4927600" y="3251200"/>
          <p14:tracePt t="44207" x="4876800" y="3238500"/>
          <p14:tracePt t="44224" x="4832350" y="3238500"/>
          <p14:tracePt t="44240" x="4806950" y="3238500"/>
          <p14:tracePt t="44257" x="4800600" y="3232150"/>
          <p14:tracePt t="44274" x="4794250" y="3225800"/>
          <p14:tracePt t="44666" x="4806950" y="3225800"/>
          <p14:tracePt t="44776" x="4813300" y="3225800"/>
          <p14:tracePt t="44832" x="4819650" y="3225800"/>
          <p14:tracePt t="44873" x="4826000" y="3225800"/>
          <p14:tracePt t="44919" x="4832350" y="3225800"/>
          <p14:tracePt t="44957" x="4838700" y="3225800"/>
          <p14:tracePt t="44966" x="4845050" y="3219450"/>
          <p14:tracePt t="45120" x="4851400" y="3219450"/>
          <p14:tracePt t="45403" x="4864100" y="3213100"/>
          <p14:tracePt t="45469" x="4870450" y="3206750"/>
          <p14:tracePt t="45672" x="4883150" y="3200400"/>
          <p14:tracePt t="45734" x="4889500" y="3200400"/>
          <p14:tracePt t="45742" x="4895850" y="3200400"/>
          <p14:tracePt t="45750" x="4908550" y="3206750"/>
          <p14:tracePt t="45759" x="4921250" y="3213100"/>
          <p14:tracePt t="45775" x="4940300" y="3232150"/>
          <p14:tracePt t="45792" x="4953000" y="3244850"/>
          <p14:tracePt t="45809" x="4965700" y="3257550"/>
          <p14:tracePt t="45826" x="4978400" y="3257550"/>
          <p14:tracePt t="45842" x="4984750" y="3263900"/>
          <p14:tracePt t="45877" x="4991100" y="3270250"/>
          <p14:tracePt t="45893" x="5003800" y="3282950"/>
          <p14:tracePt t="45909" x="5016500" y="3282950"/>
          <p14:tracePt t="46252" x="5016500" y="3289300"/>
          <p14:tracePt t="46270" x="5016500" y="3295650"/>
          <p14:tracePt t="46503" x="5022850" y="3295650"/>
          <p14:tracePt t="46520" x="5035550" y="3295650"/>
          <p14:tracePt t="46526" x="5048250" y="3295650"/>
          <p14:tracePt t="46534" x="5060950" y="3295650"/>
          <p14:tracePt t="46542" x="5073650" y="3295650"/>
          <p14:tracePt t="46559" x="5099050" y="3295650"/>
          <p14:tracePt t="46576" x="5130800" y="3295650"/>
          <p14:tracePt t="46593" x="5156200" y="3295650"/>
          <p14:tracePt t="46610" x="5168900" y="3295650"/>
          <p14:tracePt t="46664" x="5175250" y="3295650"/>
          <p14:tracePt t="46669" x="5181600" y="3295650"/>
          <p14:tracePt t="46682" x="5187950" y="3295650"/>
          <p14:tracePt t="46693" x="5207000" y="3282950"/>
          <p14:tracePt t="46710" x="5207000" y="3270250"/>
          <p14:tracePt t="46726" x="5226050" y="3257550"/>
          <p14:tracePt t="46743" x="5226050" y="3251200"/>
          <p14:tracePt t="46760" x="5232400" y="3238500"/>
          <p14:tracePt t="46793" x="5245100" y="3225800"/>
          <p14:tracePt t="46830" x="5251450" y="3219450"/>
          <p14:tracePt t="46838" x="5257800" y="3206750"/>
          <p14:tracePt t="46854" x="5264150" y="3206750"/>
          <p14:tracePt t="46871" x="5270500" y="3194050"/>
          <p14:tracePt t="47088" x="5270500" y="3206750"/>
          <p14:tracePt t="47095" x="5238750" y="3244850"/>
          <p14:tracePt t="47102" x="5213350" y="3282950"/>
          <p14:tracePt t="47111" x="5175250" y="3346450"/>
          <p14:tracePt t="47127" x="5073650" y="3473450"/>
          <p14:tracePt t="47144" x="4914900" y="3670300"/>
          <p14:tracePt t="47160" x="4737100" y="3860800"/>
          <p14:tracePt t="47177" x="4667250" y="3956050"/>
          <p14:tracePt t="47194" x="4616450" y="4025900"/>
          <p14:tracePt t="47210" x="4591050" y="4051300"/>
          <p14:tracePt t="47227" x="4584700" y="4070350"/>
          <p14:tracePt t="47260" x="4572000" y="4076700"/>
          <p14:tracePt t="47358" x="4565650" y="4076700"/>
          <p14:tracePt t="47368" x="4559300" y="4083050"/>
          <p14:tracePt t="47377" x="4552950" y="4083050"/>
          <p14:tracePt t="47417" x="4540250" y="4095750"/>
          <p14:tracePt t="47432" x="4533900" y="4095750"/>
          <p14:tracePt t="47439" x="4521200" y="4108450"/>
          <p14:tracePt t="47454" x="4489450" y="4121150"/>
          <p14:tracePt t="47477" x="4451350" y="4146550"/>
          <p14:tracePt t="47494" x="4419600" y="4165600"/>
          <p14:tracePt t="47511" x="4368800" y="4203700"/>
          <p14:tracePt t="47527" x="4305300" y="4241800"/>
          <p14:tracePt t="47544" x="4235450" y="4279900"/>
          <p14:tracePt t="47561" x="4178300" y="4305300"/>
          <p14:tracePt t="47577" x="4140200" y="4324350"/>
          <p14:tracePt t="47594" x="4114800" y="4337050"/>
          <p14:tracePt t="47611" x="4083050" y="4343400"/>
          <p14:tracePt t="47627" x="4051300" y="4349750"/>
          <p14:tracePt t="47645" x="3987800" y="4368800"/>
          <p14:tracePt t="47660" x="3873500" y="4400550"/>
          <p14:tracePt t="47677" x="3702050" y="4413250"/>
          <p14:tracePt t="47694" x="3594100" y="4413250"/>
          <p14:tracePt t="47711" x="3511550" y="4413250"/>
          <p14:tracePt t="47727" x="3403600" y="4413250"/>
          <p14:tracePt t="47744" x="3314700" y="4413250"/>
          <p14:tracePt t="47761" x="3244850" y="4413250"/>
          <p14:tracePt t="47778" x="3162300" y="4387850"/>
          <p14:tracePt t="47795" x="3086100" y="4362450"/>
          <p14:tracePt t="47811" x="2959100" y="4343400"/>
          <p14:tracePt t="47829" x="2806700" y="4337050"/>
          <p14:tracePt t="47845" x="2673350" y="4337050"/>
          <p14:tracePt t="47861" x="2527300" y="4337050"/>
          <p14:tracePt t="47878" x="2444750" y="4337050"/>
          <p14:tracePt t="47895" x="2343150" y="4337050"/>
          <p14:tracePt t="47911" x="2222500" y="4337050"/>
          <p14:tracePt t="47928" x="2127250" y="4337050"/>
          <p14:tracePt t="47945" x="2082800" y="4337050"/>
          <p14:tracePt t="47961" x="2038350" y="4330700"/>
          <p14:tracePt t="47966" x="2032000" y="4330700"/>
          <p14:tracePt t="47978" x="2019300" y="4324350"/>
          <p14:tracePt t="47995" x="2012950" y="4318000"/>
          <p14:tracePt t="48011" x="2006600" y="4318000"/>
          <p14:tracePt t="48029" x="1993900" y="4318000"/>
          <p14:tracePt t="48045" x="1968500" y="4318000"/>
          <p14:tracePt t="48062" x="1936750" y="4318000"/>
          <p14:tracePt t="48078" x="1924050" y="4324350"/>
          <p14:tracePt t="48095" x="1911350" y="4324350"/>
          <p14:tracePt t="48111" x="1905000" y="4330700"/>
          <p14:tracePt t="48151" x="1898650" y="4337050"/>
          <p14:tracePt t="48175" x="1898650" y="4343400"/>
          <p14:tracePt t="48187" x="1898650" y="4349750"/>
          <p14:tracePt t="48208" x="1898650" y="4356100"/>
          <p14:tracePt t="48222" x="1917700" y="4387850"/>
          <p14:tracePt t="48245" x="1943100" y="4413250"/>
          <p14:tracePt t="48278" x="1949450" y="4413250"/>
          <p14:tracePt t="48337" x="1962150" y="4413250"/>
          <p14:tracePt t="48376" x="1968500" y="4419600"/>
          <p14:tracePt t="48391" x="1974850" y="4419600"/>
          <p14:tracePt t="48402" x="1981200" y="4425950"/>
          <p14:tracePt t="48414" x="1987550" y="4425950"/>
          <p14:tracePt t="48429" x="2006600" y="4445000"/>
          <p14:tracePt t="48446" x="2032000" y="4464050"/>
          <p14:tracePt t="48463" x="2051050" y="4464050"/>
          <p14:tracePt t="48519" x="2063750" y="4464050"/>
          <p14:tracePt t="48535" x="2076450" y="4476750"/>
          <p14:tracePt t="48575" x="2082800" y="4476750"/>
          <p14:tracePt t="48591" x="2095500" y="4476750"/>
          <p14:tracePt t="48614" x="2114550" y="4476750"/>
          <p14:tracePt t="48629" x="2159000" y="4476750"/>
          <p14:tracePt t="48646" x="2241550" y="4495800"/>
          <p14:tracePt t="48662" x="2286000" y="4502150"/>
          <p14:tracePt t="48679" x="2311400" y="4508500"/>
          <p14:tracePt t="48695" x="2317750" y="4508500"/>
          <p14:tracePt t="48728" x="2324100" y="4508500"/>
          <p14:tracePt t="48747" x="2343150" y="4508500"/>
          <p14:tracePt t="48763" x="2355850" y="4508500"/>
          <p14:tracePt t="48779" x="2368550" y="4508500"/>
          <p14:tracePt t="48797" x="2381250" y="4508500"/>
          <p14:tracePt t="48814" x="2406650" y="4508500"/>
          <p14:tracePt t="48829" x="2432050" y="4508500"/>
          <p14:tracePt t="48847" x="2489200" y="4495800"/>
          <p14:tracePt t="48863" x="2616200" y="4476750"/>
          <p14:tracePt t="48879" x="2724150" y="4476750"/>
          <p14:tracePt t="48896" x="2819400" y="4476750"/>
          <p14:tracePt t="48913" x="2901950" y="4476750"/>
          <p14:tracePt t="48929" x="2940050" y="4476750"/>
          <p14:tracePt t="48945" x="2952750" y="4476750"/>
          <p14:tracePt t="48962" x="2965450" y="4476750"/>
          <p14:tracePt t="48979" x="2971800" y="4476750"/>
          <p14:tracePt t="48997" x="2978150" y="4476750"/>
          <p14:tracePt t="49013" x="2990850" y="4476750"/>
          <p14:tracePt t="49029" x="2997200" y="4476750"/>
          <p14:tracePt t="49046" x="3022600" y="4476750"/>
          <p14:tracePt t="49063" x="3041650" y="4476750"/>
          <p14:tracePt t="49079" x="3054350" y="4476750"/>
          <p14:tracePt t="49096" x="3060700" y="4476750"/>
          <p14:tracePt t="49143" x="3067050" y="4476750"/>
          <p14:tracePt t="51280" x="3073400" y="4476750"/>
          <p14:tracePt t="51840" x="3079750" y="4464050"/>
          <p14:tracePt t="51872" x="3086100" y="4464050"/>
          <p14:tracePt t="51878" x="3086100" y="4457700"/>
          <p14:tracePt t="51893" x="3086100" y="4451350"/>
          <p14:tracePt t="51910" x="3086100" y="4445000"/>
          <p14:tracePt t="51935" x="3092450" y="4438650"/>
          <p14:tracePt t="51941" x="3092450" y="4432300"/>
          <p14:tracePt t="52320" x="3098800" y="4432300"/>
          <p14:tracePt t="52342" x="3111500" y="4425950"/>
          <p14:tracePt t="52352" x="3124200" y="4419600"/>
          <p14:tracePt t="52357" x="3136900" y="4406900"/>
          <p14:tracePt t="52366" x="3149600" y="4387850"/>
          <p14:tracePt t="52382" x="3187700" y="4356100"/>
          <p14:tracePt t="52399" x="3219450" y="4324350"/>
          <p14:tracePt t="52415" x="3257550" y="4298950"/>
          <p14:tracePt t="52432" x="3276600" y="4286250"/>
          <p14:tracePt t="52449" x="3289300" y="4273550"/>
          <p14:tracePt t="52465" x="3302000" y="4260850"/>
          <p14:tracePt t="52482" x="3314700" y="4235450"/>
          <p14:tracePt t="52499" x="3327400" y="4216400"/>
          <p14:tracePt t="52516" x="3340100" y="4197350"/>
          <p14:tracePt t="52532" x="3346450" y="4178300"/>
          <p14:tracePt t="52744" x="3352800" y="4178300"/>
          <p14:tracePt t="52791" x="3359150" y="4184650"/>
          <p14:tracePt t="52841" x="3359150" y="4191000"/>
          <p14:tracePt t="52912" x="3359150" y="4197350"/>
          <p14:tracePt t="52946" x="3359150" y="4222750"/>
          <p14:tracePt t="52963" x="3359150" y="4260850"/>
          <p14:tracePt t="52966" x="3359150" y="4273550"/>
          <p14:tracePt t="52974" x="3359150" y="4286250"/>
          <p14:tracePt t="52982" x="3359150" y="4305300"/>
          <p14:tracePt t="52999" x="3359150" y="4349750"/>
          <p14:tracePt t="53016" x="3365500" y="4413250"/>
          <p14:tracePt t="53033" x="3365500" y="4457700"/>
          <p14:tracePt t="53049" x="3365500" y="4502150"/>
          <p14:tracePt t="53066" x="3378200" y="4559300"/>
          <p14:tracePt t="53083" x="3378200" y="4610100"/>
          <p14:tracePt t="53099" x="3384550" y="4660900"/>
          <p14:tracePt t="53117" x="3390900" y="4699000"/>
          <p14:tracePt t="53132" x="3403600" y="4724400"/>
          <p14:tracePt t="53149" x="3409950" y="4737100"/>
          <p14:tracePt t="53166" x="3409950" y="4743450"/>
          <p14:tracePt t="53183" x="3409950" y="4756150"/>
          <p14:tracePt t="53199" x="3416300" y="4762500"/>
          <p14:tracePt t="53216" x="3416300" y="4775200"/>
          <p14:tracePt t="53233" x="3422650" y="4794250"/>
          <p14:tracePt t="53250" x="3435350" y="4819650"/>
          <p14:tracePt t="53266" x="3435350" y="4851400"/>
          <p14:tracePt t="53283" x="3441700" y="4883150"/>
          <p14:tracePt t="53299" x="3448050" y="4908550"/>
          <p14:tracePt t="53316" x="3460750" y="4946650"/>
          <p14:tracePt t="53333" x="3479800" y="4972050"/>
          <p14:tracePt t="53429" x="3479800" y="4978400"/>
          <p14:tracePt t="53478" x="3486150" y="4978400"/>
          <p14:tracePt t="53509" x="3492500" y="4978400"/>
          <p14:tracePt t="53711" x="3492500" y="4972050"/>
          <p14:tracePt t="53735" x="3492500" y="4965700"/>
          <p14:tracePt t="53810" x="3492500" y="4959350"/>
          <p14:tracePt t="53859" x="3492500" y="4953000"/>
          <p14:tracePt t="53878" x="3492500" y="4946650"/>
          <p14:tracePt t="53910" x="3492500" y="4940300"/>
          <p14:tracePt t="53925" x="3492500" y="4933950"/>
          <p14:tracePt t="53942" x="3492500" y="4927600"/>
          <p14:tracePt t="53966" x="3492500" y="4921250"/>
          <p14:tracePt t="53982" x="3498850" y="4921250"/>
          <p14:tracePt t="53998" x="3498850" y="4914900"/>
          <p14:tracePt t="54215" x="3498850" y="4902200"/>
          <p14:tracePt t="54816" x="3498850" y="4895850"/>
          <p14:tracePt t="54826" x="3498850" y="4889500"/>
          <p14:tracePt t="54835" x="3498850" y="4883150"/>
          <p14:tracePt t="54853" x="3473450" y="4857750"/>
          <p14:tracePt t="54857" x="3454400" y="4838700"/>
          <p14:tracePt t="54868" x="3441700" y="4806950"/>
          <p14:tracePt t="54885" x="3397250" y="4749800"/>
          <p14:tracePt t="54901" x="3340100" y="4660900"/>
          <p14:tracePt t="54918" x="3321050" y="4622800"/>
          <p14:tracePt t="54934" x="3314700" y="4597400"/>
          <p14:tracePt t="54951" x="3282950" y="4483100"/>
          <p14:tracePt t="54968" x="3251200" y="4311650"/>
          <p14:tracePt t="54985" x="3175000" y="4070350"/>
          <p14:tracePt t="55001" x="3105150" y="3816350"/>
          <p14:tracePt t="55018" x="3048000" y="3619500"/>
          <p14:tracePt t="55035" x="3009900" y="3498850"/>
          <p14:tracePt t="55051" x="2990850" y="3397250"/>
          <p14:tracePt t="55068" x="2990850" y="3333750"/>
          <p14:tracePt t="55085" x="2990850" y="3308350"/>
          <p14:tracePt t="55101" x="2990850" y="3270250"/>
          <p14:tracePt t="55118" x="2990850" y="3244850"/>
          <p14:tracePt t="55135" x="2990850" y="3219450"/>
          <p14:tracePt t="55151" x="2990850" y="3194050"/>
          <p14:tracePt t="55168" x="2997200" y="3175000"/>
          <p14:tracePt t="55185" x="3003550" y="3168650"/>
          <p14:tracePt t="55202" x="3009900" y="3155950"/>
          <p14:tracePt t="55218" x="3009900" y="3149600"/>
          <p14:tracePt t="55235" x="3016250" y="3136900"/>
          <p14:tracePt t="55253" x="3028950" y="3117850"/>
          <p14:tracePt t="55269" x="3035300" y="3092450"/>
          <p14:tracePt t="55272" x="3041650" y="3079750"/>
          <p14:tracePt t="55285" x="3041650" y="3060700"/>
          <p14:tracePt t="55302" x="3041650" y="3048000"/>
          <p14:tracePt t="55318" x="3041650" y="3028950"/>
          <p14:tracePt t="55335" x="3041650" y="3009900"/>
          <p14:tracePt t="55352" x="3041650" y="2984500"/>
          <p14:tracePt t="55368" x="3041650" y="2971800"/>
          <p14:tracePt t="55386" x="3041650" y="2946400"/>
          <p14:tracePt t="55402" x="3041650" y="2933700"/>
          <p14:tracePt t="55419" x="3054350" y="2914650"/>
          <p14:tracePt t="55435" x="3054350" y="2908300"/>
          <p14:tracePt t="55453" x="3054350" y="2901950"/>
          <p14:tracePt t="55469" x="3054350" y="2889250"/>
          <p14:tracePt t="55485" x="3073400" y="2863850"/>
          <p14:tracePt t="55502" x="3073400" y="2838450"/>
          <p14:tracePt t="55536" x="3073400" y="2825750"/>
          <p14:tracePt t="55552" x="3073400" y="2813050"/>
          <p14:tracePt t="55569" x="3079750" y="2800350"/>
          <p14:tracePt t="55585" x="3079750" y="2787650"/>
          <p14:tracePt t="55602" x="3079750" y="2781300"/>
          <p14:tracePt t="55619" x="3079750" y="2755900"/>
          <p14:tracePt t="55635" x="3079750" y="2743200"/>
          <p14:tracePt t="55653" x="3079750" y="2717800"/>
          <p14:tracePt t="55669" x="3079750" y="2705100"/>
          <p14:tracePt t="55686" x="3079750" y="2686050"/>
          <p14:tracePt t="55702" x="3079750" y="2673350"/>
          <p14:tracePt t="55719" x="3079750" y="2660650"/>
          <p14:tracePt t="55736" x="3079750" y="2641600"/>
          <p14:tracePt t="55752" x="3079750" y="2635250"/>
          <p14:tracePt t="55770" x="3079750" y="2622550"/>
          <p14:tracePt t="55785" x="3079750" y="2609850"/>
          <p14:tracePt t="55803" x="3079750" y="2584450"/>
          <p14:tracePt t="55821" x="3079750" y="2571750"/>
          <p14:tracePt t="55840" x="3079750" y="2565400"/>
          <p14:tracePt t="55853" x="3079750" y="2559050"/>
          <p14:tracePt t="55870" x="3079750" y="2552700"/>
          <p14:tracePt t="55886" x="3079750" y="2540000"/>
          <p14:tracePt t="55919" x="3079750" y="2527300"/>
          <p14:tracePt t="55963" x="3079750" y="2520950"/>
          <p14:tracePt t="57043" x="3079750" y="2527300"/>
          <p14:tracePt t="57049" x="3079750" y="2533650"/>
          <p14:tracePt t="57057" x="3079750" y="2546350"/>
          <p14:tracePt t="57070" x="3073400" y="2578100"/>
          <p14:tracePt t="57087" x="3073400" y="2597150"/>
          <p14:tracePt t="57103" x="3073400" y="2635250"/>
          <p14:tracePt t="57120" x="3073400" y="2711450"/>
          <p14:tracePt t="57137" x="3092450" y="2844800"/>
          <p14:tracePt t="57153" x="3155950" y="2984500"/>
          <p14:tracePt t="57170" x="3244850" y="3136900"/>
          <p14:tracePt t="57187" x="3302000" y="3225800"/>
          <p14:tracePt t="57204" x="3333750" y="3282950"/>
          <p14:tracePt t="57221" x="3365500" y="3346450"/>
          <p14:tracePt t="57237" x="3409950" y="3448050"/>
          <p14:tracePt t="57254" x="3441700" y="3498850"/>
          <p14:tracePt t="57270" x="3492500" y="3575050"/>
          <p14:tracePt t="57287" x="3556000" y="3663950"/>
          <p14:tracePt t="57303" x="3613150" y="3740150"/>
          <p14:tracePt t="57320" x="3657600" y="3803650"/>
          <p14:tracePt t="57337" x="3676650" y="3860800"/>
          <p14:tracePt t="57354" x="3721100" y="3924300"/>
          <p14:tracePt t="57370" x="3752850" y="3968750"/>
          <p14:tracePt t="57387" x="3771900" y="4006850"/>
          <p14:tracePt t="57405" x="3803650" y="4051300"/>
          <p14:tracePt t="57408" x="3803650" y="4057650"/>
          <p14:tracePt t="57421" x="3803650" y="4070350"/>
          <p14:tracePt t="57437" x="3803650" y="4083050"/>
          <p14:tracePt t="57454" x="3810000" y="4089400"/>
          <p14:tracePt t="57470" x="3810000" y="4095750"/>
          <p14:tracePt t="57809" x="3810000" y="4089400"/>
          <p14:tracePt t="57815" x="3816350" y="4076700"/>
          <p14:tracePt t="57830" x="3816350" y="4051300"/>
          <p14:tracePt t="57838" x="3816350" y="4032250"/>
          <p14:tracePt t="57855" x="3816350" y="3994150"/>
          <p14:tracePt t="57871" x="3816350" y="3943350"/>
          <p14:tracePt t="57888" x="3816350" y="3898900"/>
          <p14:tracePt t="57905" x="3816350" y="3854450"/>
          <p14:tracePt t="57922" x="3816350" y="3822700"/>
          <p14:tracePt t="57938" x="3816350" y="3803650"/>
          <p14:tracePt t="57955" x="3816350" y="3784600"/>
          <p14:tracePt t="57972" x="3810000" y="3765550"/>
          <p14:tracePt t="58005" x="3803650" y="3765550"/>
          <p14:tracePt t="58085" x="3803650" y="3771900"/>
          <p14:tracePt t="58095" x="3803650" y="3778250"/>
          <p14:tracePt t="58105" x="3803650" y="3790950"/>
          <p14:tracePt t="58121" x="3803650" y="3810000"/>
          <p14:tracePt t="58138" x="3790950" y="3829050"/>
          <p14:tracePt t="58155" x="3790950" y="3848100"/>
          <p14:tracePt t="58171" x="3790950" y="3860800"/>
          <p14:tracePt t="58189" x="3790950" y="3873500"/>
          <p14:tracePt t="58205" x="3790950" y="3886200"/>
          <p14:tracePt t="58221" x="3790950" y="3898900"/>
          <p14:tracePt t="58238" x="3790950" y="3911600"/>
          <p14:tracePt t="58311" x="3790950" y="3917950"/>
          <p14:tracePt t="59469" x="3790950" y="3937000"/>
          <p14:tracePt t="59477" x="3790950" y="3968750"/>
          <p14:tracePt t="59489" x="3790950" y="3987800"/>
          <p14:tracePt t="59506" x="3803650" y="4032250"/>
          <p14:tracePt t="59522" x="3810000" y="4070350"/>
          <p14:tracePt t="59539" x="3816350" y="4102100"/>
          <p14:tracePt t="59556" x="3816350" y="4133850"/>
          <p14:tracePt t="59572" x="3822700" y="4159250"/>
          <p14:tracePt t="59589" x="3835400" y="4229100"/>
          <p14:tracePt t="59606" x="3835400" y="4279900"/>
          <p14:tracePt t="59622" x="3841750" y="4356100"/>
          <p14:tracePt t="59639" x="3854450" y="4438650"/>
          <p14:tracePt t="59656" x="3854450" y="4514850"/>
          <p14:tracePt t="59673" x="3854450" y="4584700"/>
          <p14:tracePt t="59689" x="3854450" y="4629150"/>
          <p14:tracePt t="59706" x="3854450" y="4660900"/>
          <p14:tracePt t="59723" x="3854450" y="4673600"/>
          <p14:tracePt t="60501" x="3860800" y="4673600"/>
          <p14:tracePt t="60645" x="3860800" y="4667250"/>
          <p14:tracePt t="60765" x="3867150" y="4660900"/>
          <p14:tracePt t="60773" x="3873500" y="4660900"/>
          <p14:tracePt t="60845" x="3879850" y="4667250"/>
          <p14:tracePt t="60862" x="3879850" y="4673600"/>
          <p14:tracePt t="60869" x="3879850" y="4679950"/>
          <p14:tracePt t="60894" x="3879850" y="4692650"/>
          <p14:tracePt t="60911" x="3879850" y="4699000"/>
          <p14:tracePt t="61190" x="3879850" y="4705350"/>
          <p14:tracePt t="61205" x="3873500" y="4705350"/>
          <p14:tracePt t="61213" x="3867150" y="4705350"/>
          <p14:tracePt t="61224" x="3860800" y="4705350"/>
          <p14:tracePt t="61241" x="3848100" y="4686300"/>
          <p14:tracePt t="61257" x="3822700" y="4673600"/>
          <p14:tracePt t="61274" x="3803650" y="4654550"/>
          <p14:tracePt t="61291" x="3765550" y="4635500"/>
          <p14:tracePt t="61308" x="3695700" y="4584700"/>
          <p14:tracePt t="61324" x="3606800" y="4527550"/>
          <p14:tracePt t="61341" x="3473450" y="4445000"/>
          <p14:tracePt t="61357" x="3409950" y="4425950"/>
          <p14:tracePt t="61374" x="3359150" y="4400550"/>
          <p14:tracePt t="61391" x="3340100" y="4394200"/>
          <p14:tracePt t="61407" x="3308350" y="4387850"/>
          <p14:tracePt t="61424" x="3302000" y="4387850"/>
          <p14:tracePt t="61441" x="3289300" y="4387850"/>
          <p14:tracePt t="61457" x="3282950" y="4387850"/>
          <p14:tracePt t="61474" x="3276600" y="4387850"/>
          <p14:tracePt t="61491" x="3263900" y="4387850"/>
          <p14:tracePt t="61542" x="3257550" y="4387850"/>
          <p14:tracePt t="61557" x="3251200" y="4387850"/>
          <p14:tracePt t="62112" x="3244850" y="4387850"/>
          <p14:tracePt t="62807" x="3251200" y="4387850"/>
          <p14:tracePt t="62817" x="3244850" y="4394200"/>
          <p14:tracePt t="62826" x="3244850" y="4400550"/>
          <p14:tracePt t="62842" x="3232150" y="4419600"/>
          <p14:tracePt t="62859" x="3219450" y="4419600"/>
          <p14:tracePt t="62876" x="3200400" y="4425950"/>
          <p14:tracePt t="62892" x="3194050" y="4425950"/>
          <p14:tracePt t="62910" x="3181350" y="4425950"/>
          <p14:tracePt t="62925" x="3168650" y="4425950"/>
          <p14:tracePt t="62942" x="3155950" y="4425950"/>
          <p14:tracePt t="62959" x="3130550" y="4425950"/>
          <p14:tracePt t="62976" x="3117850" y="4425950"/>
          <p14:tracePt t="62992" x="3092450" y="4425950"/>
          <p14:tracePt t="63037" x="3086100" y="4425950"/>
          <p14:tracePt t="63070" x="3079750" y="4425950"/>
          <p14:tracePt t="63141" x="3073400" y="4425950"/>
          <p14:tracePt t="63320" x="3067050" y="4425950"/>
          <p14:tracePt t="63584" x="3067050" y="4432300"/>
          <p14:tracePt t="63604" x="3067050" y="4438650"/>
          <p14:tracePt t="63630" x="3067050" y="4451350"/>
          <p14:tracePt t="63653" x="3067050" y="4457700"/>
          <p14:tracePt t="63669" x="3067050" y="4464050"/>
          <p14:tracePt t="63686" x="3067050" y="4470400"/>
          <p14:tracePt t="63701" x="3067050" y="4476750"/>
          <p14:tracePt t="63718" x="3067050" y="4489450"/>
          <p14:tracePt t="63733" x="3073400" y="4502150"/>
          <p14:tracePt t="63765" x="3073400" y="4508500"/>
          <p14:tracePt t="63789" x="3073400" y="4521200"/>
          <p14:tracePt t="63813" x="3073400" y="4527550"/>
          <p14:tracePt t="63821" x="3079750" y="4540250"/>
          <p14:tracePt t="63837" x="3079750" y="4546600"/>
          <p14:tracePt t="63853" x="3079750" y="4552950"/>
          <p14:tracePt t="64253" x="3079750" y="4559300"/>
          <p14:tracePt t="65406" x="3086100" y="4559300"/>
          <p14:tracePt t="65823" x="3092450" y="4559300"/>
          <p14:tracePt t="65959" x="3098800" y="4559300"/>
          <p14:tracePt t="66144" x="3098800" y="4565650"/>
          <p14:tracePt t="66328" x="3092450" y="4565650"/>
          <p14:tracePt t="66340" x="3086100" y="4572000"/>
          <p14:tracePt t="66347" x="3079750" y="4578350"/>
          <p14:tracePt t="66363" x="3079750" y="4584700"/>
          <p14:tracePt t="66379" x="3073400" y="4591050"/>
          <p14:tracePt t="66470" x="3086100" y="4591050"/>
          <p14:tracePt t="66478" x="3105150" y="4584700"/>
          <p14:tracePt t="66485" x="3124200" y="4565650"/>
          <p14:tracePt t="66496" x="3143250" y="4533900"/>
          <p14:tracePt t="66513" x="3162300" y="4508500"/>
          <p14:tracePt t="66529" x="3168650" y="4476750"/>
          <p14:tracePt t="66546" x="3168650" y="4451350"/>
          <p14:tracePt t="66564" x="3168650" y="4425950"/>
          <p14:tracePt t="66580" x="3175000" y="4413250"/>
          <p14:tracePt t="66583" x="3175000" y="4406900"/>
          <p14:tracePt t="66597" x="3175000" y="4400550"/>
          <p14:tracePt t="66895" x="3175000" y="4406900"/>
          <p14:tracePt t="66905" x="3175000" y="4413250"/>
          <p14:tracePt t="66914" x="3175000" y="4419600"/>
          <p14:tracePt t="66930" x="3175000" y="4438650"/>
          <p14:tracePt t="66947" x="3175000" y="4457700"/>
          <p14:tracePt t="66963" x="3175000" y="4470400"/>
          <p14:tracePt t="66980" x="3175000" y="4483100"/>
          <p14:tracePt t="67013" x="3181350" y="4495800"/>
          <p14:tracePt t="67030" x="3181350" y="4502150"/>
          <p14:tracePt t="67047" x="3181350" y="4521200"/>
          <p14:tracePt t="67063" x="3187700" y="4546600"/>
          <p14:tracePt t="67080" x="3194050" y="4591050"/>
          <p14:tracePt t="67097" x="3219450" y="4654550"/>
          <p14:tracePt t="67113" x="3244850" y="4737100"/>
          <p14:tracePt t="67130" x="3276600" y="4826000"/>
          <p14:tracePt t="67147" x="3308350" y="4889500"/>
          <p14:tracePt t="67163" x="3321050" y="4921250"/>
          <p14:tracePt t="67180" x="3333750" y="4940300"/>
          <p14:tracePt t="67197" x="3333750" y="4946650"/>
          <p14:tracePt t="67295" x="3333750" y="4953000"/>
          <p14:tracePt t="67385" x="3340100" y="4959350"/>
          <p14:tracePt t="67404" x="3340100" y="4953000"/>
          <p14:tracePt t="67414" x="3340100" y="4927600"/>
          <p14:tracePt t="67430" x="3346450" y="4851400"/>
          <p14:tracePt t="67447" x="3346450" y="4794250"/>
          <p14:tracePt t="67464" x="3346450" y="4737100"/>
          <p14:tracePt t="67481" x="3346450" y="4705350"/>
          <p14:tracePt t="67498" x="3346450" y="4686300"/>
          <p14:tracePt t="67514" x="3359150" y="4673600"/>
          <p14:tracePt t="67569" x="3359150" y="4660900"/>
          <p14:tracePt t="67598" x="3359150" y="4654550"/>
          <p14:tracePt t="67669" x="3365500" y="4654550"/>
          <p14:tracePt t="67685" x="3371850" y="4654550"/>
          <p14:tracePt t="67693" x="3390900" y="4660900"/>
          <p14:tracePt t="67702" x="3416300" y="4673600"/>
          <p14:tracePt t="67714" x="3454400" y="4711700"/>
          <p14:tracePt t="67730" x="3530600" y="4762500"/>
          <p14:tracePt t="67747" x="3581400" y="4800600"/>
          <p14:tracePt t="67764" x="3594100" y="4806950"/>
          <p14:tracePt t="67780" x="3600450" y="4813300"/>
          <p14:tracePt t="67797" x="3600450" y="4819650"/>
          <p14:tracePt t="67814" x="3606800" y="4832350"/>
          <p14:tracePt t="67831" x="3613150" y="4851400"/>
          <p14:tracePt t="67864" x="3613150" y="4857750"/>
          <p14:tracePt t="67941" x="3613150" y="4838700"/>
          <p14:tracePt t="67954" x="3613150" y="4800600"/>
          <p14:tracePt t="67958" x="3613150" y="4768850"/>
          <p14:tracePt t="67972" x="3613150" y="4737100"/>
          <p14:tracePt t="67974" x="3613150" y="4679950"/>
          <p14:tracePt t="67981" x="3587750" y="4635500"/>
          <p14:tracePt t="67998" x="3549650" y="4540250"/>
          <p14:tracePt t="68014" x="3498850" y="4432300"/>
          <p14:tracePt t="68031" x="3467100" y="4356100"/>
          <p14:tracePt t="68047" x="3441700" y="4305300"/>
          <p14:tracePt t="68064" x="3409950" y="4279900"/>
          <p14:tracePt t="68081" x="3390900" y="4254500"/>
          <p14:tracePt t="68098" x="3359150" y="4216400"/>
          <p14:tracePt t="68114" x="3314700" y="4191000"/>
          <p14:tracePt t="68131" x="3225800" y="4165600"/>
          <p14:tracePt t="68148" x="3105150" y="4152900"/>
          <p14:tracePt t="68164" x="2933700" y="4146550"/>
          <p14:tracePt t="68181" x="2717800" y="4146550"/>
          <p14:tracePt t="68198" x="2590800" y="4146550"/>
          <p14:tracePt t="68214" x="2533650" y="4171950"/>
          <p14:tracePt t="68231" x="2501900" y="4210050"/>
          <p14:tracePt t="68248" x="2514600" y="4273550"/>
          <p14:tracePt t="68264" x="2603500" y="4419600"/>
          <p14:tracePt t="68281" x="2749550" y="4591050"/>
          <p14:tracePt t="68298" x="2876550" y="4679950"/>
          <p14:tracePt t="68315" x="2933700" y="4711700"/>
          <p14:tracePt t="68331" x="2952750" y="4711700"/>
          <p14:tracePt t="68348" x="2959100" y="4705350"/>
          <p14:tracePt t="68365" x="2965450" y="4603750"/>
          <p14:tracePt t="68381" x="2901950" y="4318000"/>
          <p14:tracePt t="68398" x="2844800" y="4197350"/>
          <p14:tracePt t="68414" x="2819400" y="4159250"/>
          <p14:tracePt t="68431" x="2794000" y="4152900"/>
          <p14:tracePt t="68448" x="2762250" y="4152900"/>
          <p14:tracePt t="68464" x="2686050" y="4197350"/>
          <p14:tracePt t="68481" x="2609850" y="4298950"/>
          <p14:tracePt t="68498" x="2559050" y="4406900"/>
          <p14:tracePt t="68515" x="2546350" y="4457700"/>
          <p14:tracePt t="68531" x="2552700" y="4470400"/>
          <p14:tracePt t="68549" x="2616200" y="4470400"/>
          <p14:tracePt t="68565" x="2794000" y="4438650"/>
          <p14:tracePt t="68582" x="2832100" y="4406900"/>
          <p14:tracePt t="68598" x="2838450" y="4343400"/>
          <p14:tracePt t="68615" x="2819400" y="4260850"/>
          <p14:tracePt t="68632" x="2768600" y="4184650"/>
          <p14:tracePt t="68648" x="2736850" y="4133850"/>
          <p14:tracePt t="68665" x="2717800" y="4095750"/>
          <p14:tracePt t="68682" x="2698750" y="4057650"/>
          <p14:tracePt t="68699" x="2686050" y="3987800"/>
          <p14:tracePt t="68715" x="2635250" y="3873500"/>
          <p14:tracePt t="68733" x="2559050" y="3733800"/>
          <p14:tracePt t="68749" x="2463800" y="3594100"/>
          <p14:tracePt t="68765" x="2241550" y="3365500"/>
          <p14:tracePt t="68782" x="2044700" y="3232150"/>
          <p14:tracePt t="68798" x="1841500" y="3149600"/>
          <p14:tracePt t="68815" x="1543050" y="3003550"/>
          <p14:tracePt t="68832" x="1390650" y="2933700"/>
          <p14:tracePt t="68849" x="1295400" y="2882900"/>
          <p14:tracePt t="68866" x="1257300" y="2870200"/>
          <p14:tracePt t="68882" x="1200150" y="2851150"/>
          <p14:tracePt t="68899" x="1098550" y="2832100"/>
          <p14:tracePt t="68917" x="977900" y="2825750"/>
          <p14:tracePt t="68933" x="882650" y="2825750"/>
          <p14:tracePt t="68949" x="806450" y="2825750"/>
          <p14:tracePt t="68965" x="660400" y="2825750"/>
          <p14:tracePt t="68982" x="469900" y="2825750"/>
          <p14:tracePt t="68999" x="203200" y="2825750"/>
          <p14:tracePt t="69550" x="2582863" y="115888"/>
          <p14:tracePt t="69557" x="2287588" y="246063"/>
          <p14:tracePt t="69565" x="1925638" y="427038"/>
          <p14:tracePt t="69574" x="1431925" y="608013"/>
          <p14:tracePt t="69581" x="938213" y="822325"/>
          <p14:tracePt t="69590" x="444500" y="10366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4" y="1989138"/>
            <a:ext cx="8028226" cy="3708400"/>
          </a:xfrm>
        </p:spPr>
        <p:txBody>
          <a:bodyPr>
            <a:normAutofit/>
          </a:bodyPr>
          <a:lstStyle/>
          <a:p>
            <a:pPr algn="just">
              <a:lnSpc>
                <a:spcPct val="90000"/>
              </a:lnSpc>
              <a:buFont typeface="Wingdings" panose="05000000000000000000" pitchFamily="2" charset="2"/>
              <a:buChar char="Ø"/>
            </a:pPr>
            <a:r>
              <a:rPr lang="en-US" sz="1800" dirty="0">
                <a:ea typeface="Calibri" panose="020F0502020204030204" pitchFamily="34" charset="0"/>
              </a:rPr>
              <a:t>K</a:t>
            </a:r>
            <a:r>
              <a:rPr lang="en-US" sz="1800" dirty="0">
                <a:effectLst/>
                <a:latin typeface="Arial" panose="020B0604020202020204" pitchFamily="34" charset="0"/>
                <a:ea typeface="Calibri" panose="020F0502020204030204" pitchFamily="34" charset="0"/>
              </a:rPr>
              <a:t>ey vault </a:t>
            </a:r>
          </a:p>
          <a:p>
            <a:pPr algn="just">
              <a:lnSpc>
                <a:spcPct val="90000"/>
              </a:lnSpc>
              <a:buFont typeface="Wingdings" panose="05000000000000000000" pitchFamily="2" charset="2"/>
              <a:buChar char="Ø"/>
            </a:pPr>
            <a:endParaRPr lang="en-US" sz="1800" dirty="0"/>
          </a:p>
          <a:p>
            <a:pPr marL="0" indent="0" algn="just">
              <a:lnSpc>
                <a:spcPct val="90000"/>
              </a:lnSpc>
              <a:buNone/>
            </a:pPr>
            <a:r>
              <a:rPr lang="en-US" sz="1800" dirty="0">
                <a:effectLst/>
                <a:latin typeface="Arial" panose="020B0604020202020204" pitchFamily="34" charset="0"/>
                <a:ea typeface="Calibri" panose="020F0502020204030204" pitchFamily="34" charset="0"/>
              </a:rPr>
              <a:t>This is the recommended way of managing secretes in cloud with all values stored in key vault. The content of the vault can be key or certificate or as seen in the demonstration above, secrets. Only specific secret in a specific key vault can be accessed after permission is expressly given.</a:t>
            </a:r>
            <a:endParaRPr lang="en-GB" sz="1000" dirty="0">
              <a:effectLst>
                <a:outerShdw blurRad="38100" dist="38100" dir="2700000" algn="tl">
                  <a:srgbClr val="000000">
                    <a:alpha val="43137"/>
                  </a:srgbClr>
                </a:outerShdw>
              </a:effectLst>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normAutofit/>
          </a:bodyPr>
          <a:lstStyle/>
          <a:p>
            <a:pPr>
              <a:lnSpc>
                <a:spcPct val="107000"/>
              </a:lnSpc>
              <a:spcAft>
                <a:spcPts val="800"/>
              </a:spcAft>
            </a:pPr>
            <a:r>
              <a:rPr lang="en-US" b="1" dirty="0">
                <a:effectLst/>
                <a:latin typeface="Arial" panose="020B0604020202020204" pitchFamily="34" charset="0"/>
                <a:ea typeface="Calibri" panose="020F0502020204030204" pitchFamily="34" charset="0"/>
                <a:cs typeface="Times New Roman" panose="02020603050405020304" pitchFamily="18" charset="0"/>
              </a:rPr>
              <a:t>Orchestration Layer</a:t>
            </a:r>
            <a:endParaRPr lang="en-NG"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Error">
            <a:extLst>
              <a:ext uri="{FF2B5EF4-FFF2-40B4-BE49-F238E27FC236}">
                <a16:creationId xmlns:a16="http://schemas.microsoft.com/office/drawing/2014/main" id="{0BCB0F88-56CE-4A62-BC75-6CB2CF55A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5907" y="2070442"/>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Audio 5">
            <a:hlinkClick r:id="" action="ppaction://media"/>
            <a:extLst>
              <a:ext uri="{FF2B5EF4-FFF2-40B4-BE49-F238E27FC236}">
                <a16:creationId xmlns:a16="http://schemas.microsoft.com/office/drawing/2014/main" id="{8AF38390-F9AD-84F9-0ECE-251E0C412E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0072311"/>
      </p:ext>
    </p:extLst>
  </p:cSld>
  <p:clrMapOvr>
    <a:masterClrMapping/>
  </p:clrMapOvr>
  <mc:AlternateContent xmlns:mc="http://schemas.openxmlformats.org/markup-compatibility/2006">
    <mc:Choice xmlns:p14="http://schemas.microsoft.com/office/powerpoint/2010/main" Requires="p14">
      <p:transition spd="slow" p14:dur="2000" advTm="41846"/>
    </mc:Choice>
    <mc:Fallback>
      <p:transition spd="slow" advTm="41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012" x="19050" y="50800"/>
          <p14:tracePt t="5022" x="38100" y="57150"/>
          <p14:tracePt t="5038" x="139700" y="107950"/>
          <p14:tracePt t="5055" x="209550" y="139700"/>
          <p14:tracePt t="5072" x="241300" y="158750"/>
          <p14:tracePt t="5075" x="254000" y="165100"/>
          <p14:tracePt t="5089" x="260350" y="177800"/>
          <p14:tracePt t="5105" x="260350" y="222250"/>
          <p14:tracePt t="5123" x="292100" y="292100"/>
          <p14:tracePt t="5139" x="374650" y="412750"/>
          <p14:tracePt t="5155" x="514350" y="533400"/>
          <p14:tracePt t="5172" x="539750" y="546100"/>
          <p14:tracePt t="5188" x="546100" y="546100"/>
          <p14:tracePt t="5205" x="546100" y="565150"/>
          <p14:tracePt t="5222" x="546100" y="615950"/>
          <p14:tracePt t="5239" x="558800" y="736600"/>
          <p14:tracePt t="5255" x="590550" y="838200"/>
          <p14:tracePt t="5272" x="635000" y="977900"/>
          <p14:tracePt t="5289" x="673100" y="1123950"/>
          <p14:tracePt t="5306" x="717550" y="1289050"/>
          <p14:tracePt t="5323" x="812800" y="1524000"/>
          <p14:tracePt t="5339" x="920750" y="1739900"/>
          <p14:tracePt t="5355" x="1104900" y="2012950"/>
          <p14:tracePt t="5372" x="1187450" y="2139950"/>
          <p14:tracePt t="5389" x="1257300" y="2254250"/>
          <p14:tracePt t="5406" x="1301750" y="2336800"/>
          <p14:tracePt t="5422" x="1339850" y="2413000"/>
          <p14:tracePt t="5439" x="1365250" y="2463800"/>
          <p14:tracePt t="5456" x="1390650" y="2527300"/>
          <p14:tracePt t="5472" x="1403350" y="2609850"/>
          <p14:tracePt t="5489" x="1403350" y="2667000"/>
          <p14:tracePt t="5506" x="1403350" y="2736850"/>
          <p14:tracePt t="5523" x="1403350" y="2832100"/>
          <p14:tracePt t="5540" x="1403350" y="2952750"/>
          <p14:tracePt t="5556" x="1403350" y="3124200"/>
          <p14:tracePt t="5572" x="1390650" y="3187700"/>
          <p14:tracePt t="5589" x="1384300" y="3213100"/>
          <p14:tracePt t="5606" x="1377950" y="3232150"/>
          <p14:tracePt t="5654" x="1371600" y="3232150"/>
          <p14:tracePt t="5663" x="1358900" y="3232150"/>
          <p14:tracePt t="5673" x="1346200" y="3225800"/>
          <p14:tracePt t="5693" x="1333500" y="3219450"/>
          <p14:tracePt t="5696" x="1320800" y="3206750"/>
          <p14:tracePt t="5724" x="1320800" y="3200400"/>
          <p14:tracePt t="5740" x="1314450" y="3200400"/>
          <p14:tracePt t="5830" x="1314450" y="3187700"/>
          <p14:tracePt t="5849" x="1314450" y="3181350"/>
          <p14:tracePt t="5853" x="1314450" y="3168650"/>
          <p14:tracePt t="6028" x="1320800" y="3162300"/>
          <p14:tracePt t="6051" x="1320800" y="3149600"/>
          <p14:tracePt t="6068" x="1320800" y="3143250"/>
          <p14:tracePt t="6076" x="1320800" y="3136900"/>
          <p14:tracePt t="6094" x="1320800" y="3130550"/>
          <p14:tracePt t="6140" x="1320800" y="3124200"/>
          <p14:tracePt t="6180" x="1320800" y="3117850"/>
          <p14:tracePt t="6197" x="1320800" y="3111500"/>
          <p14:tracePt t="6339" x="1314450" y="3111500"/>
          <p14:tracePt t="6411" x="1308100" y="3111500"/>
          <p14:tracePt t="6420" x="1301750" y="3105150"/>
          <p14:tracePt t="6532" x="1301750" y="3098800"/>
          <p14:tracePt t="6555" x="1295400" y="3092450"/>
          <p14:tracePt t="6581" x="1295400" y="3086100"/>
          <p14:tracePt t="6620" x="1295400" y="3079750"/>
          <p14:tracePt t="6732" x="1301750" y="3073400"/>
          <p14:tracePt t="6740" x="1301750" y="3067050"/>
          <p14:tracePt t="6780" x="1308100" y="3067050"/>
          <p14:tracePt t="6860" x="1314450" y="3067050"/>
          <p14:tracePt t="6900" x="1320800" y="3067050"/>
          <p14:tracePt t="6931" x="1333500" y="3060700"/>
          <p14:tracePt t="7325" x="1339850" y="3060700"/>
          <p14:tracePt t="7349" x="1352550" y="3060700"/>
          <p14:tracePt t="7356" x="1358900" y="3060700"/>
          <p14:tracePt t="7364" x="1365250" y="3060700"/>
          <p14:tracePt t="7374" x="1377950" y="3060700"/>
          <p14:tracePt t="7391" x="1390650" y="3060700"/>
          <p14:tracePt t="7408" x="1422400" y="3060700"/>
          <p14:tracePt t="7424" x="1460500" y="3060700"/>
          <p14:tracePt t="7441" x="1524000" y="3060700"/>
          <p14:tracePt t="7458" x="1619250" y="3060700"/>
          <p14:tracePt t="7475" x="1746250" y="3060700"/>
          <p14:tracePt t="7491" x="1885950" y="3060700"/>
          <p14:tracePt t="7508" x="2089150" y="3060700"/>
          <p14:tracePt t="7524" x="2178050" y="3041650"/>
          <p14:tracePt t="7541" x="2254250" y="3041650"/>
          <p14:tracePt t="7558" x="2317750" y="3041650"/>
          <p14:tracePt t="7575" x="2349500" y="3041650"/>
          <p14:tracePt t="7591" x="2387600" y="3041650"/>
          <p14:tracePt t="7608" x="2457450" y="3041650"/>
          <p14:tracePt t="7611" x="2501900" y="3041650"/>
          <p14:tracePt t="7625" x="2552700" y="3041650"/>
          <p14:tracePt t="7641" x="2654300" y="3041650"/>
          <p14:tracePt t="7659" x="2736850" y="3041650"/>
          <p14:tracePt t="7675" x="2781300" y="3041650"/>
          <p14:tracePt t="7692" x="2844800" y="3041650"/>
          <p14:tracePt t="7708" x="2908300" y="3041650"/>
          <p14:tracePt t="7725" x="2959100" y="3041650"/>
          <p14:tracePt t="7741" x="3003550" y="3041650"/>
          <p14:tracePt t="7758" x="3028950" y="3041650"/>
          <p14:tracePt t="7774" x="3028950" y="3035300"/>
          <p14:tracePt t="7808" x="3035300" y="3035300"/>
          <p14:tracePt t="7825" x="3048000" y="3028950"/>
          <p14:tracePt t="7858" x="3054350" y="3028950"/>
          <p14:tracePt t="7875" x="3060700" y="3028950"/>
          <p14:tracePt t="7925" x="3067050" y="3022600"/>
          <p14:tracePt t="7966" x="3073400" y="3022600"/>
          <p14:tracePt t="8233" x="3073400" y="3016250"/>
          <p14:tracePt t="8335" x="3067050" y="3016250"/>
          <p14:tracePt t="8432" x="3060700" y="3016250"/>
          <p14:tracePt t="8694" x="3054350" y="3016250"/>
          <p14:tracePt t="8860" x="3060700" y="3016250"/>
          <p14:tracePt t="8900" x="3067050" y="3016250"/>
          <p14:tracePt t="8908" x="3073400" y="3016250"/>
          <p14:tracePt t="8916" x="3079750" y="3016250"/>
          <p14:tracePt t="8940" x="3092450" y="3009900"/>
          <p14:tracePt t="8972" x="3098800" y="3009900"/>
          <p14:tracePt t="8987" x="3111500" y="3009900"/>
          <p14:tracePt t="8997" x="3124200" y="3003550"/>
          <p14:tracePt t="9004" x="3136900" y="3003550"/>
          <p14:tracePt t="9012" x="3155950" y="3003550"/>
          <p14:tracePt t="9026" x="3168650" y="3003550"/>
          <p14:tracePt t="9043" x="3187700" y="3003550"/>
          <p14:tracePt t="9059" x="3213100" y="3003550"/>
          <p14:tracePt t="9076" x="3244850" y="3003550"/>
          <p14:tracePt t="9093" x="3282950" y="3003550"/>
          <p14:tracePt t="9109" x="3333750" y="3003550"/>
          <p14:tracePt t="9126" x="3403600" y="3003550"/>
          <p14:tracePt t="9142" x="3454400" y="3003550"/>
          <p14:tracePt t="9159" x="3492500" y="3003550"/>
          <p14:tracePt t="9176" x="3511550" y="3003550"/>
          <p14:tracePt t="9192" x="3517900" y="3003550"/>
          <p14:tracePt t="9209" x="3530600" y="3003550"/>
          <p14:tracePt t="9226" x="3581400" y="3003550"/>
          <p14:tracePt t="9243" x="3670300" y="3003550"/>
          <p14:tracePt t="9259" x="3797300" y="3016250"/>
          <p14:tracePt t="9276" x="3841750" y="3022600"/>
          <p14:tracePt t="9293" x="3873500" y="3022600"/>
          <p14:tracePt t="9309" x="3879850" y="3022600"/>
          <p14:tracePt t="9326" x="3892550" y="3022600"/>
          <p14:tracePt t="9343" x="3917950" y="3022600"/>
          <p14:tracePt t="9359" x="3930650" y="3022600"/>
          <p14:tracePt t="9376" x="3943350" y="3022600"/>
          <p14:tracePt t="9393" x="3949700" y="3022600"/>
          <p14:tracePt t="9410" x="3962400" y="3022600"/>
          <p14:tracePt t="9427" x="3968750" y="3022600"/>
          <p14:tracePt t="9443" x="3981450" y="3016250"/>
          <p14:tracePt t="9459" x="3994150" y="3016250"/>
          <p14:tracePt t="9676" x="4000500" y="3009900"/>
          <p14:tracePt t="9701" x="4006850" y="3009900"/>
          <p14:tracePt t="9748" x="4013200" y="3009900"/>
          <p14:tracePt t="9765" x="4019550" y="3003550"/>
          <p14:tracePt t="9788" x="4025900" y="3003550"/>
          <p14:tracePt t="9798" x="4032250" y="2997200"/>
          <p14:tracePt t="9830" x="4032250" y="2990850"/>
          <p14:tracePt t="9835" x="4038600" y="2990850"/>
          <p14:tracePt t="9900" x="4044950" y="2984500"/>
          <p14:tracePt t="10031" x="4051300" y="2984500"/>
          <p14:tracePt t="10044" x="4057650" y="2978150"/>
          <p14:tracePt t="10092" x="4064000" y="2965450"/>
          <p14:tracePt t="10124" x="4076700" y="2965450"/>
          <p14:tracePt t="13630" x="4076700" y="2959100"/>
          <p14:tracePt t="13924" x="4076700" y="2952750"/>
          <p14:tracePt t="13959" x="4076700" y="2940050"/>
          <p14:tracePt t="15555" x="4076700" y="2933700"/>
          <p14:tracePt t="15604" x="4083050" y="2927350"/>
          <p14:tracePt t="18448" x="4089400" y="2921000"/>
          <p14:tracePt t="20790" x="4095750" y="2921000"/>
          <p14:tracePt t="20924" x="4102100" y="2914650"/>
          <p14:tracePt t="21198" x="4108450" y="2914650"/>
          <p14:tracePt t="21216" x="4114800" y="2914650"/>
          <p14:tracePt t="21240" x="4114800" y="2921000"/>
          <p14:tracePt t="21268" x="4114800" y="2933700"/>
          <p14:tracePt t="21285" x="4114800" y="2940050"/>
          <p14:tracePt t="21296" x="4114800" y="2946400"/>
          <p14:tracePt t="21305" x="4114800" y="2959100"/>
          <p14:tracePt t="21321" x="4121150" y="2965450"/>
          <p14:tracePt t="21428" x="4121150" y="2971800"/>
          <p14:tracePt t="21460" x="4121150" y="2978150"/>
          <p14:tracePt t="21501" x="4121150" y="2990850"/>
          <p14:tracePt t="21713" x="4127500" y="2990850"/>
          <p14:tracePt t="21720" x="4133850" y="2990850"/>
          <p14:tracePt t="21797" x="4133850" y="2984500"/>
          <p14:tracePt t="21870" x="4133850" y="2978150"/>
          <p14:tracePt t="21927" x="4140200" y="2978150"/>
          <p14:tracePt t="21949" x="4140200" y="2971800"/>
          <p14:tracePt t="22190" x="4140200" y="2965450"/>
          <p14:tracePt t="22198" x="4140200" y="2959100"/>
          <p14:tracePt t="22206" x="4140200" y="2952750"/>
          <p14:tracePt t="22223" x="4121150" y="2921000"/>
          <p14:tracePt t="22240" x="4025900" y="2844800"/>
          <p14:tracePt t="22256" x="3917950" y="2774950"/>
          <p14:tracePt t="22272" x="3841750" y="2698750"/>
          <p14:tracePt t="22289" x="3778250" y="2641600"/>
          <p14:tracePt t="22306" x="3733800" y="2590800"/>
          <p14:tracePt t="22323" x="3714750" y="2559050"/>
          <p14:tracePt t="22339" x="3676650" y="2508250"/>
          <p14:tracePt t="22356" x="3644900" y="2470150"/>
          <p14:tracePt t="22372" x="3606800" y="2425700"/>
          <p14:tracePt t="22389" x="3536950" y="2368550"/>
          <p14:tracePt t="22406" x="3498850" y="2343150"/>
          <p14:tracePt t="22423" x="3479800" y="2324100"/>
          <p14:tracePt t="22439" x="3441700" y="2292350"/>
          <p14:tracePt t="22456" x="3397250" y="2260600"/>
          <p14:tracePt t="22473" x="3365500" y="2235200"/>
          <p14:tracePt t="22490" x="3333750" y="2209800"/>
          <p14:tracePt t="22506" x="3308350" y="2184400"/>
          <p14:tracePt t="22523" x="3270250" y="2165350"/>
          <p14:tracePt t="22540" x="3181350" y="2114550"/>
          <p14:tracePt t="22557" x="3117850" y="2095500"/>
          <p14:tracePt t="22574" x="3028950" y="2076450"/>
          <p14:tracePt t="22590" x="2990850" y="2063750"/>
          <p14:tracePt t="22607" x="2959100" y="2063750"/>
          <p14:tracePt t="22623" x="2927350" y="2057400"/>
          <p14:tracePt t="22640" x="2908300" y="2057400"/>
          <p14:tracePt t="22702" x="2895600" y="2057400"/>
          <p14:tracePt t="22730" x="2889250" y="2063750"/>
          <p14:tracePt t="22934" x="2889250" y="2057400"/>
          <p14:tracePt t="23102" x="2895600" y="2051050"/>
          <p14:tracePt t="23264" x="2901950" y="2051050"/>
          <p14:tracePt t="23351" x="2914650" y="2057400"/>
          <p14:tracePt t="23380" x="2921000" y="2057400"/>
          <p14:tracePt t="23388" x="2921000" y="2063750"/>
          <p14:tracePt t="23396" x="2927350" y="2063750"/>
          <p14:tracePt t="23542" x="2940050" y="2063750"/>
          <p14:tracePt t="23558" x="2946400" y="2070100"/>
          <p14:tracePt t="23568" x="2952750" y="2070100"/>
          <p14:tracePt t="23591" x="2971800" y="2076450"/>
          <p14:tracePt t="23608" x="2997200" y="2089150"/>
          <p14:tracePt t="23624" x="3048000" y="2120900"/>
          <p14:tracePt t="23641" x="3086100" y="2146300"/>
          <p14:tracePt t="23657" x="3149600" y="2197100"/>
          <p14:tracePt t="23674" x="3225800" y="2266950"/>
          <p14:tracePt t="23691" x="3302000" y="2330450"/>
          <p14:tracePt t="23707" x="3397250" y="2419350"/>
          <p14:tracePt t="23724" x="3479800" y="2482850"/>
          <p14:tracePt t="23741" x="3524250" y="2546350"/>
          <p14:tracePt t="23757" x="3568700" y="2590800"/>
          <p14:tracePt t="23774" x="3613150" y="2635250"/>
          <p14:tracePt t="23791" x="3676650" y="2686050"/>
          <p14:tracePt t="23807" x="3727450" y="2730500"/>
          <p14:tracePt t="23824" x="3765550" y="2787650"/>
          <p14:tracePt t="23841" x="3803650" y="2832100"/>
          <p14:tracePt t="23857" x="3829050" y="2851150"/>
          <p14:tracePt t="23874" x="3848100" y="2876550"/>
          <p14:tracePt t="23892" x="3867150" y="2895600"/>
          <p14:tracePt t="23908" x="3911600" y="2952750"/>
          <p14:tracePt t="23924" x="3943350" y="2997200"/>
          <p14:tracePt t="23941" x="3962400" y="3022600"/>
          <p14:tracePt t="23957" x="3987800" y="3054350"/>
          <p14:tracePt t="23974" x="4000500" y="3073400"/>
          <p14:tracePt t="23991" x="4019550" y="3098800"/>
          <p14:tracePt t="24007" x="4044950" y="3124200"/>
          <p14:tracePt t="24024" x="4044950" y="3130550"/>
          <p14:tracePt t="24084" x="4051300" y="3130550"/>
          <p14:tracePt t="24157" x="4064000" y="3130550"/>
          <p14:tracePt t="24196" x="4070350" y="3130550"/>
          <p14:tracePt t="24220" x="4076700" y="3130550"/>
          <p14:tracePt t="24245" x="4083050" y="3130550"/>
          <p14:tracePt t="24268" x="4089400" y="3130550"/>
          <p14:tracePt t="24284" x="4095750" y="3130550"/>
          <p14:tracePt t="24316" x="4095750" y="3124200"/>
          <p14:tracePt t="24324" x="4102100" y="3124200"/>
          <p14:tracePt t="24357" x="4102100" y="3117850"/>
          <p14:tracePt t="24372" x="4108450" y="3117850"/>
          <p14:tracePt t="24404" x="4108450" y="3111500"/>
          <p14:tracePt t="24694" x="4114800" y="3111500"/>
          <p14:tracePt t="24703" x="4114800" y="3117850"/>
          <p14:tracePt t="24710" x="4114800" y="3124200"/>
          <p14:tracePt t="24742" x="4121150" y="3130550"/>
          <p14:tracePt t="24782" x="4127500" y="3136900"/>
          <p14:tracePt t="25101" x="4127500" y="3143250"/>
          <p14:tracePt t="25109" x="4133850" y="3143250"/>
          <p14:tracePt t="25975" x="4133850" y="3136900"/>
          <p14:tracePt t="25988" x="4140200" y="3136900"/>
          <p14:tracePt t="26388" x="4146550" y="3124200"/>
          <p14:tracePt t="26430" x="4152900" y="3124200"/>
          <p14:tracePt t="26763" x="4159250" y="3124200"/>
          <p14:tracePt t="26924" x="4165600" y="3124200"/>
          <p14:tracePt t="27398" x="4171950" y="3124200"/>
          <p14:tracePt t="28228" x="4165600" y="3124200"/>
          <p14:tracePt t="28269" x="4159250" y="3124200"/>
          <p14:tracePt t="28326" x="4152900" y="3124200"/>
          <p14:tracePt t="28438" x="4140200" y="3124200"/>
          <p14:tracePt t="28706" x="4152900" y="3124200"/>
          <p14:tracePt t="28721" x="4165600" y="3124200"/>
          <p14:tracePt t="28738" x="4171950" y="3124200"/>
          <p14:tracePt t="28743" x="4184650" y="3130550"/>
          <p14:tracePt t="28756" x="4191000" y="3130550"/>
          <p14:tracePt t="28768" x="4197350" y="3130550"/>
          <p14:tracePt t="28779" x="4203700" y="3136900"/>
          <p14:tracePt t="28796" x="4216400" y="3136900"/>
          <p14:tracePt t="28812" x="4222750" y="3143250"/>
          <p14:tracePt t="28846" x="4229100" y="3149600"/>
          <p14:tracePt t="28900" x="4235450" y="3149600"/>
          <p14:tracePt t="29764" x="4248150" y="3143250"/>
          <p14:tracePt t="29771" x="4254500" y="3143250"/>
          <p14:tracePt t="29781" x="4260850" y="3130550"/>
          <p14:tracePt t="29796" x="4267200" y="3117850"/>
          <p14:tracePt t="29813" x="4273550" y="3105150"/>
          <p14:tracePt t="29830" x="4286250" y="3086100"/>
          <p14:tracePt t="29846" x="4292600" y="3067050"/>
          <p14:tracePt t="29863" x="4305300" y="3041650"/>
          <p14:tracePt t="29880" x="4318000" y="3022600"/>
          <p14:tracePt t="29897" x="4330700" y="3009900"/>
          <p14:tracePt t="29913" x="4337050" y="2997200"/>
          <p14:tracePt t="29930" x="4349750" y="2990850"/>
          <p14:tracePt t="29947" x="4368800" y="2978150"/>
          <p14:tracePt t="29963" x="4394200" y="2971800"/>
          <p14:tracePt t="29980" x="4413250" y="2971800"/>
          <p14:tracePt t="29997" x="4425950" y="2971800"/>
          <p14:tracePt t="30013" x="4451350" y="2971800"/>
          <p14:tracePt t="30030" x="4489450" y="2984500"/>
          <p14:tracePt t="30047" x="4521200" y="2997200"/>
          <p14:tracePt t="30064" x="4527550" y="3003550"/>
          <p14:tracePt t="30080" x="4552950" y="3022600"/>
          <p14:tracePt t="30097" x="4597400" y="3048000"/>
          <p14:tracePt t="30113" x="4667250" y="3067050"/>
          <p14:tracePt t="30130" x="4749800" y="3086100"/>
          <p14:tracePt t="30147" x="4794250" y="3092450"/>
          <p14:tracePt t="30165" x="4806950" y="3092450"/>
          <p14:tracePt t="30221" x="4813300" y="3092450"/>
          <p14:tracePt t="30229" x="4819650" y="3092450"/>
          <p14:tracePt t="30236" x="4851400" y="3092450"/>
          <p14:tracePt t="30247" x="4864100" y="3092450"/>
          <p14:tracePt t="30264" x="4921250" y="3086100"/>
          <p14:tracePt t="30281" x="4984750" y="3086100"/>
          <p14:tracePt t="30297" x="5035550" y="3086100"/>
          <p14:tracePt t="30314" x="5060950" y="3079750"/>
          <p14:tracePt t="30331" x="5080000" y="3079750"/>
          <p14:tracePt t="30347" x="5092700" y="3079750"/>
          <p14:tracePt t="30364" x="5105400" y="3073400"/>
          <p14:tracePt t="30381" x="5111750" y="3073400"/>
          <p14:tracePt t="30397" x="5124450" y="3073400"/>
          <p14:tracePt t="30431" x="5137150" y="3067050"/>
          <p14:tracePt t="30447" x="5149850" y="3067050"/>
          <p14:tracePt t="30481" x="5162550" y="3060700"/>
          <p14:tracePt t="30515" x="5175250" y="3060700"/>
          <p14:tracePt t="30531" x="5194300" y="3054350"/>
          <p14:tracePt t="30547" x="5213350" y="3041650"/>
          <p14:tracePt t="30564" x="5213350" y="3035300"/>
          <p14:tracePt t="30598" x="5226050" y="3028950"/>
          <p14:tracePt t="30708" x="5226050" y="3022600"/>
          <p14:tracePt t="30721" x="5226050" y="3016250"/>
          <p14:tracePt t="30736" x="5232400" y="3016250"/>
          <p14:tracePt t="30749" x="5238750" y="3016250"/>
          <p14:tracePt t="30765" x="5245100" y="3016250"/>
          <p14:tracePt t="30773" x="5251450" y="3016250"/>
          <p14:tracePt t="30781" x="5264150" y="3016250"/>
          <p14:tracePt t="30798" x="5276850" y="3016250"/>
          <p14:tracePt t="30814" x="5289550" y="3016250"/>
          <p14:tracePt t="30860" x="5302250" y="3016250"/>
          <p14:tracePt t="30886" x="5308600" y="3016250"/>
          <p14:tracePt t="30893" x="5308600" y="3022600"/>
          <p14:tracePt t="30909" x="5314950" y="3022600"/>
          <p14:tracePt t="30992" x="5321300" y="3022600"/>
          <p14:tracePt t="31022" x="5327650" y="3028950"/>
          <p14:tracePt t="31247" x="5327650" y="3035300"/>
          <p14:tracePt t="32104" x="5334000" y="3035300"/>
          <p14:tracePt t="32847" x="5321300" y="3035300"/>
          <p14:tracePt t="32861" x="5308600" y="3035300"/>
          <p14:tracePt t="32877" x="5283200" y="3048000"/>
          <p14:tracePt t="32900" x="5270500" y="3048000"/>
          <p14:tracePt t="32916" x="5245100" y="3048000"/>
          <p14:tracePt t="32933" x="5232400" y="3048000"/>
          <p14:tracePt t="32950" x="5200650" y="3067050"/>
          <p14:tracePt t="32967" x="5181600" y="3073400"/>
          <p14:tracePt t="33004" x="5162550" y="3073400"/>
          <p14:tracePt t="33033" x="5156200" y="3073400"/>
          <p14:tracePt t="33084" x="5149850" y="3073400"/>
          <p14:tracePt t="33109" x="5143500" y="3073400"/>
          <p14:tracePt t="33166" x="5137150" y="3073400"/>
          <p14:tracePt t="33278" x="5124450" y="3073400"/>
          <p14:tracePt t="33367" x="5111750" y="3086100"/>
          <p14:tracePt t="33441" x="5105400" y="3086100"/>
          <p14:tracePt t="33471" x="5099050" y="3086100"/>
          <p14:tracePt t="33492" x="5092700" y="3086100"/>
          <p14:tracePt t="33501" x="5086350" y="3086100"/>
          <p14:tracePt t="33517" x="5080000" y="3086100"/>
          <p14:tracePt t="33532" x="5073650" y="3086100"/>
          <p14:tracePt t="33588" x="5073650" y="3092450"/>
          <p14:tracePt t="33598" x="5067300" y="3092450"/>
          <p14:tracePt t="33687" x="5060950" y="3098800"/>
          <p14:tracePt t="33694" x="5054600" y="3098800"/>
          <p14:tracePt t="33702" x="5054600" y="3105150"/>
          <p14:tracePt t="33717" x="5041900" y="3111500"/>
          <p14:tracePt t="33751" x="5029200" y="3124200"/>
          <p14:tracePt t="33767" x="5016500" y="3136900"/>
          <p14:tracePt t="33784" x="5003800" y="3168650"/>
          <p14:tracePt t="33801" x="4991100" y="3200400"/>
          <p14:tracePt t="33818" x="4965700" y="3251200"/>
          <p14:tracePt t="33835" x="4940300" y="3289300"/>
          <p14:tracePt t="33851" x="4933950" y="3371850"/>
          <p14:tracePt t="33867" x="4908550" y="3473450"/>
          <p14:tracePt t="33884" x="4889500" y="3505200"/>
          <p14:tracePt t="33901" x="4889500" y="3517900"/>
          <p14:tracePt t="33918" x="4889500" y="3530600"/>
          <p14:tracePt t="33934" x="4889500" y="3536950"/>
          <p14:tracePt t="34094" x="4889500" y="3543300"/>
          <p14:tracePt t="34127" x="4895850" y="3543300"/>
          <p14:tracePt t="34135" x="4902200" y="3530600"/>
          <p14:tracePt t="34150" x="4908550" y="3530600"/>
          <p14:tracePt t="34165" x="4921250" y="3517900"/>
          <p14:tracePt t="34180" x="4933950" y="3511550"/>
          <p14:tracePt t="34191" x="4940300" y="3505200"/>
          <p14:tracePt t="34201" x="4953000" y="3492500"/>
          <p14:tracePt t="34218" x="4984750" y="3479800"/>
          <p14:tracePt t="34221" x="5003800" y="3460750"/>
          <p14:tracePt t="34235" x="5016500" y="3460750"/>
          <p14:tracePt t="34251" x="5048250" y="3448050"/>
          <p14:tracePt t="34268" x="5099050" y="3416300"/>
          <p14:tracePt t="34285" x="5156200" y="3378200"/>
          <p14:tracePt t="34301" x="5207000" y="3327400"/>
          <p14:tracePt t="34318" x="5270500" y="3251200"/>
          <p14:tracePt t="34334" x="5295900" y="3206750"/>
          <p14:tracePt t="34351" x="5327650" y="3143250"/>
          <p14:tracePt t="34368" x="5346700" y="3067050"/>
          <p14:tracePt t="34385" x="5353050" y="3003550"/>
          <p14:tracePt t="34402" x="5353050" y="2927350"/>
          <p14:tracePt t="34418" x="5353050" y="2857500"/>
          <p14:tracePt t="34435" x="5334000" y="2774950"/>
          <p14:tracePt t="34451" x="5302250" y="2705100"/>
          <p14:tracePt t="34468" x="5276850" y="2647950"/>
          <p14:tracePt t="34485" x="5251450" y="2603500"/>
          <p14:tracePt t="34501" x="5187950" y="2527300"/>
          <p14:tracePt t="34518" x="5124450" y="2438400"/>
          <p14:tracePt t="34535" x="5022850" y="2343150"/>
          <p14:tracePt t="34551" x="4908550" y="2247900"/>
          <p14:tracePt t="34568" x="4806950" y="2165350"/>
          <p14:tracePt t="34584" x="4679950" y="2082800"/>
          <p14:tracePt t="34601" x="4552950" y="2006600"/>
          <p14:tracePt t="34618" x="4432300" y="1955800"/>
          <p14:tracePt t="34635" x="4343400" y="1905000"/>
          <p14:tracePt t="34651" x="4222750" y="1860550"/>
          <p14:tracePt t="34668" x="4121150" y="1828800"/>
          <p14:tracePt t="34685" x="3994150" y="1803400"/>
          <p14:tracePt t="34701" x="3867150" y="1797050"/>
          <p14:tracePt t="34718" x="3714750" y="1778000"/>
          <p14:tracePt t="34735" x="3594100" y="1758950"/>
          <p14:tracePt t="34751" x="3492500" y="1746250"/>
          <p14:tracePt t="34768" x="3397250" y="1746250"/>
          <p14:tracePt t="34785" x="3295650" y="1746250"/>
          <p14:tracePt t="34802" x="3168650" y="1746250"/>
          <p14:tracePt t="34819" x="3016250" y="1746250"/>
          <p14:tracePt t="34835" x="2857500" y="1746250"/>
          <p14:tracePt t="34851" x="2597150" y="1809750"/>
          <p14:tracePt t="34868" x="2457450" y="1873250"/>
          <p14:tracePt t="34885" x="2368550" y="1930400"/>
          <p14:tracePt t="34902" x="2305050" y="1987550"/>
          <p14:tracePt t="34918" x="2247900" y="2038350"/>
          <p14:tracePt t="34935" x="2235200" y="2057400"/>
          <p14:tracePt t="34952" x="2222500" y="2076450"/>
          <p14:tracePt t="34969" x="2222500" y="2082800"/>
          <p14:tracePt t="34985" x="2222500" y="2089150"/>
          <p14:tracePt t="35028" x="2222500" y="2095500"/>
          <p14:tracePt t="35036" x="2228850" y="2101850"/>
          <p14:tracePt t="35053" x="2235200" y="2101850"/>
          <p14:tracePt t="35068" x="2273300" y="2108200"/>
          <p14:tracePt t="35085" x="2298700" y="2114550"/>
          <p14:tracePt t="35102" x="2330450" y="2120900"/>
          <p14:tracePt t="35119" x="2349500" y="2120900"/>
          <p14:tracePt t="35135" x="2362200" y="2120900"/>
          <p14:tracePt t="35152" x="2387600" y="2120900"/>
          <p14:tracePt t="35185" x="2400300" y="2120900"/>
          <p14:tracePt t="35223" x="2406650" y="2120900"/>
          <p14:tracePt t="35236" x="2413000" y="2120900"/>
          <p14:tracePt t="35252" x="2419350" y="2120900"/>
          <p14:tracePt t="35428" x="2425700" y="2120900"/>
          <p14:tracePt t="35468" x="2432050" y="2120900"/>
          <p14:tracePt t="35612" x="2438400" y="2120900"/>
          <p14:tracePt t="35620" x="2444750" y="2120900"/>
          <p14:tracePt t="35628" x="2457450" y="2120900"/>
          <p14:tracePt t="35636" x="2470150" y="2120900"/>
          <p14:tracePt t="35652" x="2508250" y="2120900"/>
          <p14:tracePt t="35669" x="2540000" y="2120900"/>
          <p14:tracePt t="35685" x="2578100" y="2120900"/>
          <p14:tracePt t="35702" x="2641600" y="2133600"/>
          <p14:tracePt t="35719" x="2686050" y="2133600"/>
          <p14:tracePt t="35736" x="2724150" y="2146300"/>
          <p14:tracePt t="35753" x="2768600" y="2159000"/>
          <p14:tracePt t="35769" x="2825750" y="2197100"/>
          <p14:tracePt t="35786" x="2889250" y="2235200"/>
          <p14:tracePt t="35803" x="2971800" y="2292350"/>
          <p14:tracePt t="35819" x="3067050" y="2374900"/>
          <p14:tracePt t="35836" x="3111500" y="2406650"/>
          <p14:tracePt t="35852" x="3149600" y="2425700"/>
          <p14:tracePt t="35870" x="3168650" y="2444750"/>
          <p14:tracePt t="35886" x="3175000" y="2444750"/>
          <p14:tracePt t="35919" x="3187700" y="2444750"/>
          <p14:tracePt t="36143" x="3194050" y="2444750"/>
          <p14:tracePt t="36162" x="3194050" y="2438400"/>
          <p14:tracePt t="36169" x="3194050" y="2425700"/>
          <p14:tracePt t="36181" x="3194050" y="2381250"/>
          <p14:tracePt t="36203" x="3187700" y="2336800"/>
          <p14:tracePt t="36220" x="3098800" y="2235200"/>
          <p14:tracePt t="36236" x="3003550" y="2165350"/>
          <p14:tracePt t="36253" x="2927350" y="2120900"/>
          <p14:tracePt t="36270" x="2832100" y="2076450"/>
          <p14:tracePt t="36286" x="2749550" y="2044700"/>
          <p14:tracePt t="36303" x="2635250" y="2012950"/>
          <p14:tracePt t="36320" x="2527300" y="1974850"/>
          <p14:tracePt t="36337" x="2381250" y="1943100"/>
          <p14:tracePt t="36353" x="2228850" y="1892300"/>
          <p14:tracePt t="36370" x="2089150" y="1847850"/>
          <p14:tracePt t="36387" x="1987550" y="1816100"/>
          <p14:tracePt t="36403" x="1854200" y="1771650"/>
          <p14:tracePt t="36420" x="1778000" y="1752600"/>
          <p14:tracePt t="36437" x="1670050" y="1720850"/>
          <p14:tracePt t="36453" x="1549400" y="1714500"/>
          <p14:tracePt t="36470" x="1428750" y="1689100"/>
          <p14:tracePt t="36487" x="1282700" y="1670050"/>
          <p14:tracePt t="36503" x="1155700" y="1657350"/>
          <p14:tracePt t="36520" x="1003300" y="1638300"/>
          <p14:tracePt t="36524" x="914400" y="1638300"/>
          <p14:tracePt t="36537" x="819150" y="1638300"/>
          <p14:tracePt t="36554" x="546100" y="1638300"/>
          <p14:tracePt t="36570" x="266700" y="1638300"/>
          <p14:tracePt t="36587" x="0" y="168275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4" y="1989138"/>
            <a:ext cx="8028226" cy="3708400"/>
          </a:xfrm>
        </p:spPr>
        <p:txBody>
          <a:bodyPr>
            <a:normAutofit/>
          </a:bodyPr>
          <a:lstStyle/>
          <a:p>
            <a:pPr>
              <a:lnSpc>
                <a:spcPct val="90000"/>
              </a:lnSpc>
              <a:buFont typeface="Wingdings" panose="05000000000000000000" pitchFamily="2" charset="2"/>
              <a:buChar char="Ø"/>
            </a:pPr>
            <a:r>
              <a:rPr lang="en-GB" sz="2800" dirty="0">
                <a:latin typeface="Univers" panose="020B0503020202020204" pitchFamily="34" charset="0"/>
              </a:rPr>
              <a:t>Implementation of </a:t>
            </a:r>
            <a:r>
              <a:rPr lang="en-US" sz="2800" dirty="0" err="1">
                <a:effectLst/>
                <a:latin typeface="Arial" panose="020B0604020202020204" pitchFamily="34" charset="0"/>
                <a:ea typeface="Calibri" panose="020F0502020204030204" pitchFamily="34" charset="0"/>
              </a:rPr>
              <a:t>AppArmor</a:t>
            </a:r>
            <a:endParaRPr lang="en-US" sz="2800" dirty="0">
              <a:effectLst/>
              <a:latin typeface="Arial" panose="020B0604020202020204" pitchFamily="34" charset="0"/>
              <a:ea typeface="Calibri" panose="020F0502020204030204" pitchFamily="34" charset="0"/>
            </a:endParaRPr>
          </a:p>
          <a:p>
            <a:pPr>
              <a:lnSpc>
                <a:spcPct val="90000"/>
              </a:lnSpc>
              <a:buFont typeface="Wingdings" panose="05000000000000000000" pitchFamily="2" charset="2"/>
              <a:buChar char="Ø"/>
            </a:pPr>
            <a:endParaRPr lang="en-US" sz="1800" dirty="0">
              <a:ea typeface="Calibri" panose="020F0502020204030204" pitchFamily="34" charset="0"/>
            </a:endParaRPr>
          </a:p>
          <a:p>
            <a:pPr marL="0" indent="0">
              <a:lnSpc>
                <a:spcPct val="90000"/>
              </a:lnSpc>
              <a:buNone/>
            </a:pPr>
            <a:r>
              <a:rPr lang="en-US" sz="2400" dirty="0">
                <a:effectLst/>
                <a:latin typeface="Arial" panose="020B0604020202020204" pitchFamily="34" charset="0"/>
                <a:ea typeface="Calibri" panose="020F0502020204030204" pitchFamily="34" charset="0"/>
              </a:rPr>
              <a:t>The aim of this is to ensure that not only is the kernel protected from intruders with malicious intent accessing it, but also it does provide logical isolation of the containers from the underlying node in the Kubernetes cluster</a:t>
            </a:r>
            <a:endParaRPr lang="en-GB" sz="2400" dirty="0">
              <a:effectLst>
                <a:outerShdw blurRad="38100" dist="38100" dir="2700000" algn="tl">
                  <a:srgbClr val="000000">
                    <a:alpha val="43137"/>
                  </a:srgbClr>
                </a:outerShdw>
              </a:effectLst>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r>
              <a:rPr lang="en-GB" dirty="0"/>
              <a:t>OS/Kernel Layer</a:t>
            </a:r>
          </a:p>
        </p:txBody>
      </p:sp>
      <p:pic>
        <p:nvPicPr>
          <p:cNvPr id="5" name="Graphic 4" descr="Error">
            <a:extLst>
              <a:ext uri="{FF2B5EF4-FFF2-40B4-BE49-F238E27FC236}">
                <a16:creationId xmlns:a16="http://schemas.microsoft.com/office/drawing/2014/main" id="{0BCB0F88-56CE-4A62-BC75-6CB2CF55A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5907" y="2070442"/>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Audio 5">
            <a:hlinkClick r:id="" action="ppaction://media"/>
            <a:extLst>
              <a:ext uri="{FF2B5EF4-FFF2-40B4-BE49-F238E27FC236}">
                <a16:creationId xmlns:a16="http://schemas.microsoft.com/office/drawing/2014/main" id="{8A54F40D-EECC-705E-D730-842B910D6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06912547"/>
      </p:ext>
    </p:extLst>
  </p:cSld>
  <p:clrMapOvr>
    <a:masterClrMapping/>
  </p:clrMapOvr>
  <mc:AlternateContent xmlns:mc="http://schemas.openxmlformats.org/markup-compatibility/2006">
    <mc:Choice xmlns:p14="http://schemas.microsoft.com/office/powerpoint/2010/main" Requires="p14">
      <p:transition spd="slow" p14:dur="2000" advTm="30880"/>
    </mc:Choice>
    <mc:Fallback>
      <p:transition spd="slow" advTm="3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545" x="234950" y="1022350"/>
          <p14:tracePt t="2562" x="374650" y="1022350"/>
          <p14:tracePt t="2578" x="501650" y="1022350"/>
          <p14:tracePt t="2595" x="584200" y="1022350"/>
          <p14:tracePt t="2612" x="685800" y="1022350"/>
          <p14:tracePt t="2628" x="781050" y="1022350"/>
          <p14:tracePt t="2645" x="889000" y="1022350"/>
          <p14:tracePt t="2662" x="965200" y="1022350"/>
          <p14:tracePt t="2679" x="1028700" y="1022350"/>
          <p14:tracePt t="2696" x="1085850" y="1009650"/>
          <p14:tracePt t="2712" x="1136650" y="996950"/>
          <p14:tracePt t="2728" x="1263650" y="977900"/>
          <p14:tracePt t="2745" x="1397000" y="946150"/>
          <p14:tracePt t="2762" x="1543050" y="933450"/>
          <p14:tracePt t="2779" x="1695450" y="889000"/>
          <p14:tracePt t="2795" x="1797050" y="869950"/>
          <p14:tracePt t="2812" x="1854200" y="869950"/>
          <p14:tracePt t="2829" x="1892300" y="857250"/>
          <p14:tracePt t="2845" x="1930400" y="857250"/>
          <p14:tracePt t="2862" x="1962150" y="857250"/>
          <p14:tracePt t="2879" x="1993900" y="863600"/>
          <p14:tracePt t="2896" x="2025650" y="889000"/>
          <p14:tracePt t="2912" x="2044700" y="939800"/>
          <p14:tracePt t="2915" x="2051050" y="952500"/>
          <p14:tracePt t="2929" x="2076450" y="1009650"/>
          <p14:tracePt t="2945" x="2082800" y="1028700"/>
          <p14:tracePt t="2962" x="2089150" y="1073150"/>
          <p14:tracePt t="2979" x="2120900" y="1130300"/>
          <p14:tracePt t="2995" x="2159000" y="1219200"/>
          <p14:tracePt t="3012" x="2241550" y="1339850"/>
          <p14:tracePt t="3029" x="2355850" y="1473200"/>
          <p14:tracePt t="3046" x="2514600" y="1606550"/>
          <p14:tracePt t="3062" x="2724150" y="1720850"/>
          <p14:tracePt t="3079" x="2908300" y="1835150"/>
          <p14:tracePt t="3096" x="3060700" y="1898650"/>
          <p14:tracePt t="3102" x="3143250" y="1930400"/>
          <p14:tracePt t="3112" x="3289300" y="2000250"/>
          <p14:tracePt t="3129" x="3409950" y="2038350"/>
          <p14:tracePt t="3145" x="3517900" y="2051050"/>
          <p14:tracePt t="3162" x="3587750" y="2057400"/>
          <p14:tracePt t="3179" x="3657600" y="2082800"/>
          <p14:tracePt t="3196" x="3708400" y="2089150"/>
          <p14:tracePt t="3213" x="3759200" y="2095500"/>
          <p14:tracePt t="3230" x="3822700" y="2108200"/>
          <p14:tracePt t="3246" x="3905250" y="2114550"/>
          <p14:tracePt t="3265" x="3962400" y="2133600"/>
          <p14:tracePt t="3283" x="4006850" y="2133600"/>
          <p14:tracePt t="3314" x="4032250" y="2139950"/>
          <p14:tracePt t="3454" x="4038600" y="2139950"/>
          <p14:tracePt t="3463" x="4038600" y="2146300"/>
          <p14:tracePt t="3474" x="4044950" y="2159000"/>
          <p14:tracePt t="3495" x="4051300" y="2165350"/>
          <p14:tracePt t="3511" x="4057650" y="2178050"/>
          <p14:tracePt t="3526" x="4057650" y="2184400"/>
          <p14:tracePt t="3530" x="4070350" y="2190750"/>
          <p14:tracePt t="3564" x="4070350" y="2197100"/>
          <p14:tracePt t="3604" x="4076700" y="2197100"/>
          <p14:tracePt t="3613" x="4076700" y="2203450"/>
          <p14:tracePt t="3626" x="4076700" y="2209800"/>
          <p14:tracePt t="3638" x="4083050" y="2209800"/>
          <p14:tracePt t="3647" x="4083050" y="2216150"/>
          <p14:tracePt t="3665" x="4089400" y="2222500"/>
          <p14:tracePt t="3697" x="4095750" y="2228850"/>
          <p14:tracePt t="3716" x="4095750" y="2235200"/>
          <p14:tracePt t="3730" x="4102100" y="2241550"/>
          <p14:tracePt t="3747" x="4114800" y="2254250"/>
          <p14:tracePt t="3764" x="4140200" y="2279650"/>
          <p14:tracePt t="3781" x="4171950" y="2298700"/>
          <p14:tracePt t="3797" x="4191000" y="2311400"/>
          <p14:tracePt t="3843" x="4197350" y="2311400"/>
          <p14:tracePt t="3856" x="4203700" y="2311400"/>
          <p14:tracePt t="3865" x="4229100" y="2324100"/>
          <p14:tracePt t="3881" x="4260850" y="2336800"/>
          <p14:tracePt t="3898" x="4311650" y="2349500"/>
          <p14:tracePt t="3914" x="4337050" y="2355850"/>
          <p14:tracePt t="3930" x="4362450" y="2362200"/>
          <p14:tracePt t="3948" x="4394200" y="2368550"/>
          <p14:tracePt t="3954" x="4406900" y="2381250"/>
          <p14:tracePt t="3965" x="4419600" y="2381250"/>
          <p14:tracePt t="3981" x="4451350" y="2387600"/>
          <p14:tracePt t="3998" x="4483100" y="2400300"/>
          <p14:tracePt t="4015" x="4521200" y="2413000"/>
          <p14:tracePt t="4031" x="4552950" y="2419350"/>
          <p14:tracePt t="4049" x="4603750" y="2432050"/>
          <p14:tracePt t="4065" x="4641850" y="2444750"/>
          <p14:tracePt t="4081" x="4660900" y="2444750"/>
          <p14:tracePt t="4115" x="4667250" y="2444750"/>
          <p14:tracePt t="4180" x="4673600" y="2451100"/>
          <p14:tracePt t="4379" x="4679950" y="2457450"/>
          <p14:tracePt t="4389" x="4679950" y="2463800"/>
          <p14:tracePt t="4398" x="4699000" y="2476500"/>
          <p14:tracePt t="4414" x="4705350" y="2495550"/>
          <p14:tracePt t="4431" x="4718050" y="2508250"/>
          <p14:tracePt t="4449" x="4730750" y="2520950"/>
          <p14:tracePt t="4467" x="4749800" y="2552700"/>
          <p14:tracePt t="4482" x="4781550" y="2590800"/>
          <p14:tracePt t="4498" x="4883150" y="2686050"/>
          <p14:tracePt t="4514" x="4972050" y="2755900"/>
          <p14:tracePt t="4531" x="5048250" y="2832100"/>
          <p14:tracePt t="4548" x="5124450" y="2876550"/>
          <p14:tracePt t="4565" x="5168900" y="2908300"/>
          <p14:tracePt t="4581" x="5200650" y="2927350"/>
          <p14:tracePt t="4598" x="5232400" y="2952750"/>
          <p14:tracePt t="4614" x="5283200" y="2997200"/>
          <p14:tracePt t="4631" x="5334000" y="3041650"/>
          <p14:tracePt t="4649" x="5403850" y="3092450"/>
          <p14:tracePt t="4665" x="5480050" y="3149600"/>
          <p14:tracePt t="4681" x="5543550" y="3181350"/>
          <p14:tracePt t="4715" x="5549900" y="3194050"/>
          <p14:tracePt t="4748" x="5562600" y="3200400"/>
          <p14:tracePt t="4766" x="5588000" y="3206750"/>
          <p14:tracePt t="4782" x="5607050" y="3219450"/>
          <p14:tracePt t="4798" x="5626100" y="3225800"/>
          <p14:tracePt t="4815" x="5657850" y="3232150"/>
          <p14:tracePt t="4833" x="5721350" y="3257550"/>
          <p14:tracePt t="4849" x="5854700" y="3308350"/>
          <p14:tracePt t="4865" x="5956300" y="3333750"/>
          <p14:tracePt t="4882" x="6102350" y="3378200"/>
          <p14:tracePt t="4898" x="6134100" y="3384550"/>
          <p14:tracePt t="4915" x="6146800" y="3390900"/>
          <p14:tracePt t="4948" x="6153150" y="3390900"/>
          <p14:tracePt t="4965" x="6165850" y="3397250"/>
          <p14:tracePt t="4982" x="6178550" y="3397250"/>
          <p14:tracePt t="4998" x="6191250" y="3403600"/>
          <p14:tracePt t="5085" x="6197600" y="3403600"/>
          <p14:tracePt t="5100" x="6197600" y="3397250"/>
          <p14:tracePt t="5114" x="6197600" y="3371850"/>
          <p14:tracePt t="5125" x="6184900" y="3346450"/>
          <p14:tracePt t="5134" x="6165850" y="3327400"/>
          <p14:tracePt t="5149" x="6127750" y="3282950"/>
          <p14:tracePt t="5165" x="6102350" y="3257550"/>
          <p14:tracePt t="5183" x="6096000" y="3238500"/>
          <p14:tracePt t="5199" x="6089650" y="3232150"/>
          <p14:tracePt t="5216" x="6083300" y="3232150"/>
          <p14:tracePt t="5234" x="6076950" y="3213100"/>
          <p14:tracePt t="5250" x="6057900" y="3187700"/>
          <p14:tracePt t="5266" x="5994400" y="3098800"/>
          <p14:tracePt t="5282" x="5861050" y="2952750"/>
          <p14:tracePt t="5299" x="5791200" y="2889250"/>
          <p14:tracePt t="5315" x="5715000" y="2844800"/>
          <p14:tracePt t="5332" x="5683250" y="2813050"/>
          <p14:tracePt t="5349" x="5664200" y="2787650"/>
          <p14:tracePt t="5365" x="5651500" y="2787650"/>
          <p14:tracePt t="5383" x="5651500" y="2781300"/>
          <p14:tracePt t="5398" x="5638800" y="2774950"/>
          <p14:tracePt t="5416" x="5619750" y="2762250"/>
          <p14:tracePt t="5433" x="5568950" y="2749550"/>
          <p14:tracePt t="5449" x="5524500" y="2743200"/>
          <p14:tracePt t="5465" x="5486400" y="2736850"/>
          <p14:tracePt t="5482" x="5416550" y="2736850"/>
          <p14:tracePt t="5499" x="5372100" y="2736850"/>
          <p14:tracePt t="5516" x="5346700" y="2736850"/>
          <p14:tracePt t="5533" x="5334000" y="2736850"/>
          <p14:tracePt t="5549" x="5327650" y="2736850"/>
          <p14:tracePt t="5583" x="5308600" y="2736850"/>
          <p14:tracePt t="5599" x="5302250" y="2736850"/>
          <p14:tracePt t="5616" x="5295900" y="2736850"/>
          <p14:tracePt t="5633" x="5295900" y="2749550"/>
          <p14:tracePt t="5650" x="5289550" y="2762250"/>
          <p14:tracePt t="5666" x="5276850" y="2794000"/>
          <p14:tracePt t="5687" x="5276850" y="2800350"/>
          <p14:tracePt t="5707" x="5276850" y="2825750"/>
          <p14:tracePt t="5718" x="5276850" y="2832100"/>
          <p14:tracePt t="5748" x="5276850" y="2876550"/>
          <p14:tracePt t="5765" x="5276850" y="2914650"/>
          <p14:tracePt t="5781" x="5276850" y="2959100"/>
          <p14:tracePt t="5798" x="5276850" y="2997200"/>
          <p14:tracePt t="5815" x="5276850" y="3022600"/>
          <p14:tracePt t="5832" x="5276850" y="3048000"/>
          <p14:tracePt t="5848" x="5289550" y="3079750"/>
          <p14:tracePt t="5865" x="5289550" y="3086100"/>
          <p14:tracePt t="5881" x="5289550" y="3098800"/>
          <p14:tracePt t="5899" x="5295900" y="3105150"/>
          <p14:tracePt t="5915" x="5295900" y="3111500"/>
          <p14:tracePt t="5932" x="5302250" y="3117850"/>
          <p14:tracePt t="5949" x="5308600" y="3117850"/>
          <p14:tracePt t="6075" x="5314950" y="3124200"/>
          <p14:tracePt t="6347" x="5321300" y="3124200"/>
          <p14:tracePt t="6458" x="5327650" y="3124200"/>
          <p14:tracePt t="6554" x="5334000" y="3124200"/>
          <p14:tracePt t="6563" x="5340350" y="3124200"/>
          <p14:tracePt t="6746" x="5346700" y="3124200"/>
          <p14:tracePt t="6763" x="5365750" y="3124200"/>
          <p14:tracePt t="6778" x="5403850" y="3187700"/>
          <p14:tracePt t="6800" x="5441950" y="3263900"/>
          <p14:tracePt t="6803" x="5461000" y="3321050"/>
          <p14:tracePt t="6816" x="5499100" y="3390900"/>
          <p14:tracePt t="6833" x="5626100" y="3619500"/>
          <p14:tracePt t="6849" x="5689600" y="3759200"/>
          <p14:tracePt t="6866" x="5740400" y="3879850"/>
          <p14:tracePt t="6883" x="5772150" y="3968750"/>
          <p14:tracePt t="6899" x="5778500" y="4032250"/>
          <p14:tracePt t="6916" x="5778500" y="4076700"/>
          <p14:tracePt t="6933" x="5778500" y="4108450"/>
          <p14:tracePt t="6949" x="5778500" y="4121150"/>
          <p14:tracePt t="6983" x="5772150" y="4121150"/>
          <p14:tracePt t="7025" x="5765800" y="4121150"/>
          <p14:tracePt t="7108" x="5765800" y="4127500"/>
          <p14:tracePt t="7425" x="5759450" y="4133850"/>
          <p14:tracePt t="7434" x="5746750" y="4133850"/>
          <p14:tracePt t="7449" x="5734050" y="4140200"/>
          <p14:tracePt t="7458" x="5715000" y="4152900"/>
          <p14:tracePt t="7466" x="5715000" y="4159250"/>
          <p14:tracePt t="7483" x="5708650" y="4159250"/>
          <p14:tracePt t="7500" x="5702300" y="4159250"/>
          <p14:tracePt t="7533" x="5695950" y="4159250"/>
          <p14:tracePt t="7550" x="5689600" y="4159250"/>
          <p14:tracePt t="7666" x="5683250" y="4159250"/>
          <p14:tracePt t="7980" x="5683250" y="4152900"/>
          <p14:tracePt t="8018" x="5683250" y="4146550"/>
          <p14:tracePt t="8034" x="5683250" y="4140200"/>
          <p14:tracePt t="8074" x="5683250" y="4133850"/>
          <p14:tracePt t="8139" x="5683250" y="4121150"/>
          <p14:tracePt t="8178" x="5683250" y="4108450"/>
          <p14:tracePt t="8194" x="5683250" y="4095750"/>
          <p14:tracePt t="8202" x="5683250" y="4089400"/>
          <p14:tracePt t="8209" x="5683250" y="4083050"/>
          <p14:tracePt t="8218" x="5683250" y="4076700"/>
          <p14:tracePt t="8235" x="5683250" y="4070350"/>
          <p14:tracePt t="8251" x="5683250" y="4064000"/>
          <p14:tracePt t="8268" x="5683250" y="4051300"/>
          <p14:tracePt t="8284" x="5683250" y="4038600"/>
          <p14:tracePt t="8301" x="5683250" y="4013200"/>
          <p14:tracePt t="8318" x="5683250" y="3981450"/>
          <p14:tracePt t="8334" x="5683250" y="3956050"/>
          <p14:tracePt t="8350" x="5683250" y="3917950"/>
          <p14:tracePt t="8368" x="5676900" y="3892550"/>
          <p14:tracePt t="8384" x="5676900" y="3873500"/>
          <p14:tracePt t="8401" x="5676900" y="3867150"/>
          <p14:tracePt t="8417" x="5676900" y="3860800"/>
          <p14:tracePt t="8435" x="5676900" y="3854450"/>
          <p14:tracePt t="8467" x="5676900" y="3841750"/>
          <p14:tracePt t="8541" x="5676900" y="3835400"/>
          <p14:tracePt t="8559" x="5676900" y="3829050"/>
          <p14:tracePt t="8561" x="5676900" y="3822700"/>
          <p14:tracePt t="8576" x="5676900" y="3816350"/>
          <p14:tracePt t="8593" x="5683250" y="3810000"/>
          <p14:tracePt t="8690" x="5683250" y="3797300"/>
          <p14:tracePt t="8746" x="5689600" y="3790950"/>
          <p14:tracePt t="9100" x="5689600" y="3784600"/>
          <p14:tracePt t="9229" x="5689600" y="3778250"/>
          <p14:tracePt t="9516" x="5689600" y="3771900"/>
          <p14:tracePt t="9531" x="5689600" y="3759200"/>
          <p14:tracePt t="9553" x="5689600" y="3752850"/>
          <p14:tracePt t="9577" x="5689600" y="3740150"/>
          <p14:tracePt t="9844" x="5689600" y="3733800"/>
          <p14:tracePt t="9853" x="5689600" y="3727450"/>
          <p14:tracePt t="9867" x="5689600" y="3721100"/>
          <p14:tracePt t="9897" x="5689600" y="3714750"/>
          <p14:tracePt t="9913" x="5689600" y="3708400"/>
          <p14:tracePt t="9945" x="5689600" y="3695700"/>
          <p14:tracePt t="9961" x="5689600" y="3683000"/>
          <p14:tracePt t="9985" x="5689600" y="3670300"/>
          <p14:tracePt t="10017" x="5689600" y="3663950"/>
          <p14:tracePt t="10034" x="5689600" y="3657600"/>
          <p14:tracePt t="10049" x="5689600" y="3651250"/>
          <p14:tracePt t="10073" x="5689600" y="3644900"/>
          <p14:tracePt t="10081" x="5689600" y="3638550"/>
          <p14:tracePt t="10124" x="5689600" y="3625850"/>
          <p14:tracePt t="10145" x="5689600" y="3619500"/>
          <p14:tracePt t="10161" x="5689600" y="3613150"/>
          <p14:tracePt t="10170" x="5689600" y="3606800"/>
          <p14:tracePt t="10185" x="5689600" y="3600450"/>
          <p14:tracePt t="10194" x="5689600" y="3594100"/>
          <p14:tracePt t="10202" x="5689600" y="3587750"/>
          <p14:tracePt t="10219" x="5689600" y="3581400"/>
          <p14:tracePt t="10290" x="5689600" y="3568700"/>
          <p14:tracePt t="10313" x="5689600" y="3562350"/>
          <p14:tracePt t="10340" x="5689600" y="3556000"/>
          <p14:tracePt t="10354" x="5689600" y="3543300"/>
          <p14:tracePt t="10369" x="5689600" y="3536950"/>
          <p14:tracePt t="10378" x="5689600" y="3524250"/>
          <p14:tracePt t="10386" x="5689600" y="3517900"/>
          <p14:tracePt t="10403" x="5689600" y="3492500"/>
          <p14:tracePt t="10420" x="5689600" y="3467100"/>
          <p14:tracePt t="10437" x="5689600" y="3454400"/>
          <p14:tracePt t="10453" x="5676900" y="3429000"/>
          <p14:tracePt t="10470" x="5676900" y="3422650"/>
          <p14:tracePt t="10486" x="5670550" y="3409950"/>
          <p14:tracePt t="10503" x="5670550" y="3403600"/>
          <p14:tracePt t="10520" x="5664200" y="3384550"/>
          <p14:tracePt t="10537" x="5664200" y="3378200"/>
          <p14:tracePt t="10594" x="5664200" y="3371850"/>
          <p14:tracePt t="10748" x="5664200" y="3365500"/>
          <p14:tracePt t="11131" x="5651500" y="3365500"/>
          <p14:tracePt t="11146" x="5626100" y="3340100"/>
          <p14:tracePt t="11153" x="5626100" y="3321050"/>
          <p14:tracePt t="11161" x="5600700" y="3282950"/>
          <p14:tracePt t="11170" x="5575300" y="3251200"/>
          <p14:tracePt t="11187" x="5530850" y="3175000"/>
          <p14:tracePt t="11204" x="5473700" y="3092450"/>
          <p14:tracePt t="11220" x="5410200" y="3016250"/>
          <p14:tracePt t="11237" x="5308600" y="2933700"/>
          <p14:tracePt t="11254" x="5181600" y="2832100"/>
          <p14:tracePt t="11270" x="4978400" y="2736850"/>
          <p14:tracePt t="11287" x="4749800" y="2635250"/>
          <p14:tracePt t="11304" x="4514850" y="2546350"/>
          <p14:tracePt t="11321" x="4222750" y="2400300"/>
          <p14:tracePt t="11337" x="4076700" y="2336800"/>
          <p14:tracePt t="11354" x="3962400" y="2292350"/>
          <p14:tracePt t="11371" x="3854450" y="2241550"/>
          <p14:tracePt t="11388" x="3727450" y="2178050"/>
          <p14:tracePt t="11404" x="3594100" y="2133600"/>
          <p14:tracePt t="11421" x="3448050" y="2070100"/>
          <p14:tracePt t="11437" x="3263900" y="1981200"/>
          <p14:tracePt t="11454" x="3060700" y="1911350"/>
          <p14:tracePt t="11471" x="2825750" y="1847850"/>
          <p14:tracePt t="11488" x="2641600" y="1784350"/>
          <p14:tracePt t="11504" x="2508250" y="1746250"/>
          <p14:tracePt t="11521" x="2381250" y="1708150"/>
          <p14:tracePt t="11537" x="2362200" y="1708150"/>
          <p14:tracePt t="11554" x="2362200" y="1701800"/>
          <p14:tracePt t="11571" x="2349500" y="1689100"/>
          <p14:tracePt t="11588" x="2343150" y="1676400"/>
          <p14:tracePt t="11604" x="2336800" y="1663700"/>
          <p14:tracePt t="11638" x="2336800" y="1651000"/>
          <p14:tracePt t="11671" x="2336800" y="1644650"/>
          <p14:tracePt t="11688" x="2336800" y="1638300"/>
          <p14:tracePt t="11705" x="2336800" y="1631950"/>
          <p14:tracePt t="11721" x="2336800" y="1619250"/>
          <p14:tracePt t="11738" x="2336800" y="1606550"/>
          <p14:tracePt t="11802" x="2336800" y="1600200"/>
          <p14:tracePt t="11828" x="2336800" y="1593850"/>
          <p14:tracePt t="11835" x="2324100" y="1581150"/>
          <p14:tracePt t="11843" x="2317750" y="1581150"/>
          <p14:tracePt t="11855" x="2305050" y="1574800"/>
          <p14:tracePt t="11871" x="2298700" y="1574800"/>
          <p14:tracePt t="11888" x="2279650" y="1574800"/>
          <p14:tracePt t="11905" x="2235200" y="1568450"/>
          <p14:tracePt t="11922" x="2190750" y="1568450"/>
          <p14:tracePt t="11938" x="2178050" y="1568450"/>
          <p14:tracePt t="11955" x="2159000" y="1568450"/>
          <p14:tracePt t="11972" x="2139950" y="1568450"/>
          <p14:tracePt t="11989" x="2101850" y="1568450"/>
          <p14:tracePt t="12004" x="2038350" y="1568450"/>
          <p14:tracePt t="12021" x="1943100" y="1568450"/>
          <p14:tracePt t="12038" x="1822450" y="1587500"/>
          <p14:tracePt t="12055" x="1714500" y="1600200"/>
          <p14:tracePt t="12072" x="1631950" y="1606550"/>
          <p14:tracePt t="12088" x="1587500" y="1619250"/>
          <p14:tracePt t="12105" x="1543050" y="1625600"/>
          <p14:tracePt t="12121" x="1504950" y="1631950"/>
          <p14:tracePt t="12137" x="1492250" y="1631950"/>
          <p14:tracePt t="12155" x="1473200" y="1631950"/>
          <p14:tracePt t="12171" x="1454150" y="1631950"/>
          <p14:tracePt t="12188" x="1441450" y="1631950"/>
          <p14:tracePt t="12205" x="1428750" y="1631950"/>
          <p14:tracePt t="12222" x="1416050" y="1631950"/>
          <p14:tracePt t="12238" x="1409700" y="1631950"/>
          <p14:tracePt t="12272" x="1403350" y="1631950"/>
          <p14:tracePt t="12829" x="1403350" y="1638300"/>
          <p14:tracePt t="12869" x="1409700" y="1638300"/>
          <p14:tracePt t="12882" x="1409700" y="1644650"/>
          <p14:tracePt t="12905" x="1422400" y="1651000"/>
          <p14:tracePt t="12922" x="1422400" y="1663700"/>
          <p14:tracePt t="12939" x="1435100" y="1670050"/>
          <p14:tracePt t="12955" x="1441450" y="1682750"/>
          <p14:tracePt t="12972" x="1447800" y="1689100"/>
          <p14:tracePt t="13005" x="1454150" y="1695450"/>
          <p14:tracePt t="13022" x="1466850" y="1708150"/>
          <p14:tracePt t="13039" x="1466850" y="1714500"/>
          <p14:tracePt t="13056" x="1473200" y="1727200"/>
          <p14:tracePt t="13105" x="1479550" y="1733550"/>
          <p14:tracePt t="13122" x="1485900" y="1739900"/>
          <p14:tracePt t="13130" x="1492250" y="1746250"/>
          <p14:tracePt t="13154" x="1504950" y="1758950"/>
          <p14:tracePt t="13211" x="1511300" y="1765300"/>
          <p14:tracePt t="13374" x="1517650" y="1771650"/>
          <p14:tracePt t="13516" x="1517650" y="1778000"/>
          <p14:tracePt t="13540" x="1511300" y="1784350"/>
          <p14:tracePt t="13563" x="1498600" y="1784350"/>
          <p14:tracePt t="13585" x="1492250" y="1784350"/>
          <p14:tracePt t="13595" x="1479550" y="1784350"/>
          <p14:tracePt t="13602" x="1460500" y="1784350"/>
          <p14:tracePt t="13617" x="1428750" y="1784350"/>
          <p14:tracePt t="13640" x="1390650" y="1784350"/>
          <p14:tracePt t="13656" x="1365250" y="1784350"/>
          <p14:tracePt t="13673" x="1346200" y="1778000"/>
          <p14:tracePt t="13706" x="1339850" y="1778000"/>
          <p14:tracePt t="13723" x="1333500" y="1778000"/>
          <p14:tracePt t="13925" x="1327150" y="1778000"/>
          <p14:tracePt t="13941" x="1314450" y="1778000"/>
          <p14:tracePt t="13949" x="1301750" y="1778000"/>
          <p14:tracePt t="13957" x="1276350" y="1778000"/>
          <p14:tracePt t="13974" x="1244600" y="1778000"/>
          <p14:tracePt t="13992" x="1231900" y="1778000"/>
          <p14:tracePt t="14010" x="1219200" y="1778000"/>
          <p14:tracePt t="14073" x="1212850" y="1778000"/>
          <p14:tracePt t="14083" x="1206500" y="1778000"/>
          <p14:tracePt t="14089" x="1193800" y="1778000"/>
          <p14:tracePt t="14106" x="1181100" y="1790700"/>
          <p14:tracePt t="14123" x="1181100" y="1803400"/>
          <p14:tracePt t="14140" x="1181100" y="1816100"/>
          <p14:tracePt t="14156" x="1181100" y="1835150"/>
          <p14:tracePt t="14173" x="1181100" y="1879600"/>
          <p14:tracePt t="14190" x="1181100" y="1930400"/>
          <p14:tracePt t="14206" x="1181100" y="1987550"/>
          <p14:tracePt t="14224" x="1193800" y="2063750"/>
          <p14:tracePt t="14241" x="1219200" y="2152650"/>
          <p14:tracePt t="14257" x="1270000" y="2273300"/>
          <p14:tracePt t="14273" x="1308100" y="2343150"/>
          <p14:tracePt t="14290" x="1365250" y="2419350"/>
          <p14:tracePt t="14307" x="1422400" y="2501900"/>
          <p14:tracePt t="14324" x="1511300" y="2584450"/>
          <p14:tracePt t="14340" x="1631950" y="2730500"/>
          <p14:tracePt t="14357" x="1809750" y="2895600"/>
          <p14:tracePt t="14374" x="2044700" y="3060700"/>
          <p14:tracePt t="14390" x="2216150" y="3181350"/>
          <p14:tracePt t="14407" x="2343150" y="3251200"/>
          <p14:tracePt t="14425" x="2470150" y="3327400"/>
          <p14:tracePt t="14441" x="2635250" y="3378200"/>
          <p14:tracePt t="14457" x="2978150" y="3536950"/>
          <p14:tracePt t="14474" x="3168650" y="3600450"/>
          <p14:tracePt t="14490" x="3390900" y="3657600"/>
          <p14:tracePt t="14507" x="3556000" y="3702050"/>
          <p14:tracePt t="14525" x="3721100" y="3721100"/>
          <p14:tracePt t="14541" x="3879850" y="3759200"/>
          <p14:tracePt t="14558" x="4038600" y="3778250"/>
          <p14:tracePt t="14574" x="4159250" y="3797300"/>
          <p14:tracePt t="14591" x="4248150" y="3797300"/>
          <p14:tracePt t="14609" x="4318000" y="3797300"/>
          <p14:tracePt t="14625" x="4362450" y="3797300"/>
          <p14:tracePt t="14641" x="4394200" y="3797300"/>
          <p14:tracePt t="14657" x="4400550" y="3797300"/>
          <p14:tracePt t="14674" x="4406900" y="3797300"/>
          <p14:tracePt t="14691" x="4419600" y="3797300"/>
          <p14:tracePt t="14708" x="4432300" y="3797300"/>
          <p14:tracePt t="14725" x="4502150" y="3797300"/>
          <p14:tracePt t="14741" x="4578350" y="3797300"/>
          <p14:tracePt t="14758" x="4660900" y="3797300"/>
          <p14:tracePt t="14776" x="4699000" y="3797300"/>
          <p14:tracePt t="14792" x="4718050" y="3797300"/>
          <p14:tracePt t="14807" x="4724400" y="3797300"/>
          <p14:tracePt t="14826" x="4730750" y="3797300"/>
          <p14:tracePt t="14842" x="4737100" y="3797300"/>
          <p14:tracePt t="14858" x="4756150" y="3797300"/>
          <p14:tracePt t="14875" x="4768850" y="3797300"/>
          <p14:tracePt t="14891" x="4775200" y="3797300"/>
          <p14:tracePt t="14908" x="4794250" y="3797300"/>
          <p14:tracePt t="14982" x="4800600" y="3797300"/>
          <p14:tracePt t="15090" x="4800600" y="3790950"/>
          <p14:tracePt t="15170" x="4787900" y="3790950"/>
          <p14:tracePt t="15185" x="4775200" y="3790950"/>
          <p14:tracePt t="15197" x="4762500" y="3790950"/>
          <p14:tracePt t="15200" x="4737100" y="3790950"/>
          <p14:tracePt t="15224" x="4673600" y="3790950"/>
          <p14:tracePt t="15241" x="4622800" y="3797300"/>
          <p14:tracePt t="15257" x="4552950" y="3803650"/>
          <p14:tracePt t="15274" x="4451350" y="3810000"/>
          <p14:tracePt t="15291" x="4362450" y="3829050"/>
          <p14:tracePt t="15308" x="4260850" y="3854450"/>
          <p14:tracePt t="15324" x="4140200" y="3879850"/>
          <p14:tracePt t="15341" x="4070350" y="3911600"/>
          <p14:tracePt t="15358" x="4044950" y="3924300"/>
          <p14:tracePt t="15374" x="4038600" y="3937000"/>
          <p14:tracePt t="15391" x="4038600" y="3949700"/>
          <p14:tracePt t="15407" x="4038600" y="3962400"/>
          <p14:tracePt t="15441" x="4038600" y="3975100"/>
          <p14:tracePt t="15457" x="4038600" y="3981450"/>
          <p14:tracePt t="15474" x="4044950" y="3981450"/>
          <p14:tracePt t="15561" x="4051300" y="3981450"/>
          <p14:tracePt t="15596" x="4057650" y="3981450"/>
          <p14:tracePt t="15616" x="4064000" y="3981450"/>
          <p14:tracePt t="15624" x="4070350" y="3981450"/>
          <p14:tracePt t="15632" x="4076700" y="3981450"/>
          <p14:tracePt t="15650" x="4089400" y="3981450"/>
          <p14:tracePt t="15657" x="4102100" y="3981450"/>
          <p14:tracePt t="15675" x="4114800" y="3981450"/>
          <p14:tracePt t="15692" x="4146550" y="3981450"/>
          <p14:tracePt t="15708" x="4171950" y="3981450"/>
          <p14:tracePt t="15724" x="4222750" y="3981450"/>
          <p14:tracePt t="15741" x="4267200" y="3987800"/>
          <p14:tracePt t="15758" x="4349750" y="4013200"/>
          <p14:tracePt t="15775" x="4451350" y="4038600"/>
          <p14:tracePt t="15792" x="4527550" y="4057650"/>
          <p14:tracePt t="15808" x="4635500" y="4076700"/>
          <p14:tracePt t="15825" x="4660900" y="4083050"/>
          <p14:tracePt t="15841" x="4686300" y="4083050"/>
          <p14:tracePt t="15858" x="4705350" y="4076700"/>
          <p14:tracePt t="15875" x="4711700" y="4070350"/>
          <p14:tracePt t="15891" x="4737100" y="4051300"/>
          <p14:tracePt t="15908" x="4756150" y="4032250"/>
          <p14:tracePt t="15925" x="4768850" y="4019550"/>
          <p14:tracePt t="15958" x="4775200" y="4006850"/>
          <p14:tracePt t="15975" x="4781550" y="3994150"/>
          <p14:tracePt t="15992" x="4781550" y="3968750"/>
          <p14:tracePt t="16008" x="4781550" y="3911600"/>
          <p14:tracePt t="16025" x="4781550" y="3873500"/>
          <p14:tracePt t="16041" x="4781550" y="3841750"/>
          <p14:tracePt t="16058" x="4775200" y="3803650"/>
          <p14:tracePt t="16075" x="4768850" y="3765550"/>
          <p14:tracePt t="16091" x="4756150" y="3746500"/>
          <p14:tracePt t="16108" x="4749800" y="3702050"/>
          <p14:tracePt t="16125" x="4737100" y="3683000"/>
          <p14:tracePt t="16141" x="4730750" y="3670300"/>
          <p14:tracePt t="16272" x="4730750" y="3663950"/>
          <p14:tracePt t="16297" x="4730750" y="3657600"/>
          <p14:tracePt t="16337" x="4730750" y="3651250"/>
          <p14:tracePt t="16353" x="4724400" y="3644900"/>
          <p14:tracePt t="16369" x="4724400" y="3638550"/>
          <p14:tracePt t="16401" x="4718050" y="3638550"/>
          <p14:tracePt t="21124" x="4711700" y="3632200"/>
          <p14:tracePt t="21141" x="4705350" y="3625850"/>
          <p14:tracePt t="21146" x="4699000" y="3619500"/>
          <p14:tracePt t="21163" x="4679950" y="3600450"/>
          <p14:tracePt t="21180" x="4660900" y="3575050"/>
          <p14:tracePt t="21197" x="4635500" y="3536950"/>
          <p14:tracePt t="21214" x="4597400" y="3498850"/>
          <p14:tracePt t="21230" x="4540250" y="3441700"/>
          <p14:tracePt t="21248" x="4489450" y="3378200"/>
          <p14:tracePt t="21264" x="4419600" y="3302000"/>
          <p14:tracePt t="21281" x="4356100" y="3219450"/>
          <p14:tracePt t="21297" x="4311650" y="3155950"/>
          <p14:tracePt t="21314" x="4267200" y="3098800"/>
          <p14:tracePt t="21330" x="4229100" y="3041650"/>
          <p14:tracePt t="21347" x="4197350" y="3009900"/>
          <p14:tracePt t="21364" x="4184650" y="2984500"/>
          <p14:tracePt t="21380" x="4159250" y="2959100"/>
          <p14:tracePt t="21397" x="4140200" y="2940050"/>
          <p14:tracePt t="21414" x="4095750" y="2908300"/>
          <p14:tracePt t="21430" x="4038600" y="2882900"/>
          <p14:tracePt t="21448" x="3987800" y="2857500"/>
          <p14:tracePt t="21464" x="3911600" y="2819400"/>
          <p14:tracePt t="21480" x="3765550" y="2762250"/>
          <p14:tracePt t="21497" x="3644900" y="2724150"/>
          <p14:tracePt t="21514" x="3498850" y="2686050"/>
          <p14:tracePt t="21531" x="3371850" y="2667000"/>
          <p14:tracePt t="21547" x="3263900" y="2641600"/>
          <p14:tracePt t="21564" x="3200400" y="2628900"/>
          <p14:tracePt t="21581" x="3136900" y="2590800"/>
          <p14:tracePt t="21598" x="3086100" y="2590800"/>
          <p14:tracePt t="21614" x="3041650" y="2578100"/>
          <p14:tracePt t="21631" x="2971800" y="2571750"/>
          <p14:tracePt t="21648" x="2908300" y="2559050"/>
          <p14:tracePt t="21664" x="2851150" y="2552700"/>
          <p14:tracePt t="21681" x="2717800" y="2552700"/>
          <p14:tracePt t="21698" x="2609850" y="2552700"/>
          <p14:tracePt t="21714" x="2489200" y="2559050"/>
          <p14:tracePt t="21731" x="2368550" y="2571750"/>
          <p14:tracePt t="21748" x="2292350" y="2578100"/>
          <p14:tracePt t="21764" x="2228850" y="2590800"/>
          <p14:tracePt t="21781" x="2222500" y="2597150"/>
          <p14:tracePt t="21798" x="2216150" y="2597150"/>
          <p14:tracePt t="21831" x="2209800" y="2597150"/>
          <p14:tracePt t="21849" x="2203450" y="2597150"/>
          <p14:tracePt t="21865" x="2101850" y="2571750"/>
          <p14:tracePt t="21881" x="1981200" y="2533650"/>
          <p14:tracePt t="21898" x="1835150" y="2476500"/>
          <p14:tracePt t="21915" x="1689100" y="2387600"/>
          <p14:tracePt t="21931" x="1587500" y="2349500"/>
          <p14:tracePt t="21948" x="1511300" y="2311400"/>
          <p14:tracePt t="21965" x="1447800" y="2266950"/>
          <p14:tracePt t="21981" x="1384300" y="2241550"/>
          <p14:tracePt t="21998" x="1333500" y="2203450"/>
          <p14:tracePt t="22015" x="1270000" y="2171700"/>
          <p14:tracePt t="22032" x="1174750" y="2114550"/>
          <p14:tracePt t="22048" x="1085850" y="2082800"/>
          <p14:tracePt t="22066" x="946150" y="2012950"/>
          <p14:tracePt t="22082" x="876300" y="1987550"/>
          <p14:tracePt t="22098" x="825500" y="1949450"/>
          <p14:tracePt t="22115" x="800100" y="1936750"/>
          <p14:tracePt t="22149" x="787400" y="1930400"/>
          <p14:tracePt t="22166" x="774700" y="1924050"/>
          <p14:tracePt t="22182" x="749300" y="1905000"/>
          <p14:tracePt t="22199" x="723900" y="1885950"/>
          <p14:tracePt t="22216" x="711200" y="1873250"/>
          <p14:tracePt t="22233" x="692150" y="1860550"/>
          <p14:tracePt t="22249" x="666750" y="1841500"/>
          <p14:tracePt t="22266" x="571500" y="1790700"/>
          <p14:tracePt t="22282" x="514350" y="1778000"/>
          <p14:tracePt t="22299" x="463550" y="1765300"/>
          <p14:tracePt t="22316" x="457200" y="1758950"/>
          <p14:tracePt t="22332" x="450850" y="1758950"/>
          <p14:tracePt t="22363" x="444500" y="1752600"/>
          <p14:tracePt t="22396" x="431800" y="1746250"/>
          <p14:tracePt t="22408" x="425450" y="1739900"/>
          <p14:tracePt t="22443" x="393700" y="1733550"/>
          <p14:tracePt t="22460" x="349250" y="1714500"/>
          <p14:tracePt t="22468" x="330200" y="1714500"/>
          <p14:tracePt t="22483" x="285750" y="1708150"/>
          <p14:tracePt t="22499" x="241300" y="1701800"/>
          <p14:tracePt t="22516" x="241300" y="1695450"/>
          <p14:tracePt t="22590" x="234950" y="1695450"/>
          <p14:tracePt t="22597" x="215900" y="1695450"/>
          <p14:tracePt t="22611" x="165100" y="1695450"/>
          <p14:tracePt t="22633" x="101600" y="1695450"/>
          <p14:tracePt t="22649" x="6350" y="16954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4" y="1989138"/>
            <a:ext cx="8028226" cy="3708400"/>
          </a:xfrm>
        </p:spPr>
        <p:txBody>
          <a:bodyPr>
            <a:normAutofit/>
          </a:bodyPr>
          <a:lstStyle/>
          <a:p>
            <a:pPr marL="0" indent="0">
              <a:lnSpc>
                <a:spcPct val="90000"/>
              </a:lnSpc>
              <a:buNone/>
            </a:pPr>
            <a:endParaRPr lang="en-GB" sz="1000" dirty="0">
              <a:latin typeface="Univers" panose="020B0503020202020204" pitchFamily="34" charset="0"/>
            </a:endParaRPr>
          </a:p>
          <a:p>
            <a:pPr>
              <a:lnSpc>
                <a:spcPct val="90000"/>
              </a:lnSpc>
              <a:buFont typeface="Wingdings" panose="05000000000000000000" pitchFamily="2" charset="2"/>
              <a:buChar char="Ø"/>
            </a:pPr>
            <a:r>
              <a:rPr lang="en-GB" sz="2000" dirty="0">
                <a:latin typeface="Univers" panose="020B0503020202020204" pitchFamily="34" charset="0"/>
              </a:rPr>
              <a:t>Microsoft Defender for Cloud </a:t>
            </a:r>
          </a:p>
          <a:p>
            <a:pPr>
              <a:lnSpc>
                <a:spcPct val="90000"/>
              </a:lnSpc>
              <a:buFont typeface="Wingdings" panose="05000000000000000000" pitchFamily="2" charset="2"/>
              <a:buChar char="Ø"/>
            </a:pPr>
            <a:r>
              <a:rPr lang="en-GB" sz="2000" dirty="0">
                <a:latin typeface="Univers" panose="020B0503020202020204" pitchFamily="34" charset="0"/>
              </a:rPr>
              <a:t>Azure Policy</a:t>
            </a:r>
          </a:p>
          <a:p>
            <a:pPr>
              <a:lnSpc>
                <a:spcPct val="90000"/>
              </a:lnSpc>
              <a:buFont typeface="Wingdings" panose="05000000000000000000" pitchFamily="2" charset="2"/>
              <a:buChar char="Ø"/>
            </a:pPr>
            <a:endParaRPr lang="en-GB" sz="2000" dirty="0">
              <a:latin typeface="Univers" panose="020B0503020202020204" pitchFamily="34" charset="0"/>
            </a:endParaRPr>
          </a:p>
          <a:p>
            <a:pPr marL="0" indent="0">
              <a:lnSpc>
                <a:spcPct val="90000"/>
              </a:lnSpc>
              <a:buNone/>
            </a:pPr>
            <a:r>
              <a:rPr lang="en-US" sz="2200" dirty="0">
                <a:effectLst/>
                <a:latin typeface="Arial" panose="020B0604020202020204" pitchFamily="34" charset="0"/>
                <a:ea typeface="Calibri" panose="020F0502020204030204" pitchFamily="34" charset="0"/>
                <a:cs typeface="Times New Roman" panose="02020603050405020304" pitchFamily="18" charset="0"/>
              </a:rPr>
              <a:t>For container security to be effective, the security implementation needs to be from the Built time to Ship time all the way to Run time. The standout point of this segment is the ability to put systems and tools in place to detect, deny malware binaries, vulnerabilities, and compliance and configuration violations in </a:t>
            </a:r>
            <a:r>
              <a:rPr lang="en-US" sz="2200" b="1" dirty="0">
                <a:effectLst/>
                <a:latin typeface="Arial" panose="020B0604020202020204" pitchFamily="34" charset="0"/>
                <a:ea typeface="Calibri" panose="020F0502020204030204" pitchFamily="34" charset="0"/>
                <a:cs typeface="Times New Roman" panose="02020603050405020304" pitchFamily="18" charset="0"/>
              </a:rPr>
              <a:t>real-time</a:t>
            </a:r>
            <a:r>
              <a:rPr lang="en-US" sz="2200" dirty="0">
                <a:effectLst/>
                <a:latin typeface="Arial" panose="020B0604020202020204" pitchFamily="34" charset="0"/>
                <a:ea typeface="Calibri" panose="020F0502020204030204" pitchFamily="34" charset="0"/>
                <a:cs typeface="Times New Roman" panose="02020603050405020304" pitchFamily="18" charset="0"/>
              </a:rPr>
              <a:t>. With this configuration, attacks like Zero days attack will be effectively tackled. </a:t>
            </a:r>
            <a:endParaRPr lang="en-NG"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GB" sz="2000" dirty="0">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pPr>
              <a:lnSpc>
                <a:spcPct val="107000"/>
              </a:lnSpc>
              <a:spcAft>
                <a:spcPts val="800"/>
              </a:spcAft>
            </a:pPr>
            <a:r>
              <a:rPr lang="en-US" sz="4400" dirty="0">
                <a:effectLst/>
                <a:latin typeface="Arial" panose="020B0604020202020204" pitchFamily="34" charset="0"/>
                <a:ea typeface="Calibri" panose="020F0502020204030204" pitchFamily="34" charset="0"/>
                <a:cs typeface="Times New Roman" panose="02020603050405020304" pitchFamily="18" charset="0"/>
              </a:rPr>
              <a:t>Container Layer</a:t>
            </a:r>
            <a:endParaRPr lang="en-NG"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Graphic 5" descr="Phishing">
            <a:extLst>
              <a:ext uri="{FF2B5EF4-FFF2-40B4-BE49-F238E27FC236}">
                <a16:creationId xmlns:a16="http://schemas.microsoft.com/office/drawing/2014/main" id="{BF8F9C3F-DDB6-4864-A9B5-5664EA2877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5909" y="2070442"/>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Audio 4">
            <a:hlinkClick r:id="" action="ppaction://media"/>
            <a:extLst>
              <a:ext uri="{FF2B5EF4-FFF2-40B4-BE49-F238E27FC236}">
                <a16:creationId xmlns:a16="http://schemas.microsoft.com/office/drawing/2014/main" id="{B7D3D902-1232-82CA-27D3-5B21FBBA04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5326623"/>
      </p:ext>
    </p:extLst>
  </p:cSld>
  <p:clrMapOvr>
    <a:masterClrMapping/>
  </p:clrMapOvr>
  <mc:AlternateContent xmlns:mc="http://schemas.openxmlformats.org/markup-compatibility/2006">
    <mc:Choice xmlns:p14="http://schemas.microsoft.com/office/powerpoint/2010/main" Requires="p14">
      <p:transition spd="slow" p14:dur="2000" advTm="62842"/>
    </mc:Choice>
    <mc:Fallback>
      <p:transition spd="slow" advTm="6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522" x="158750" y="63500"/>
          <p14:tracePt t="3536" x="298450" y="107950"/>
          <p14:tracePt t="3553" x="400050" y="146050"/>
          <p14:tracePt t="3569" x="463550" y="177800"/>
          <p14:tracePt t="3586" x="558800" y="222250"/>
          <p14:tracePt t="3602" x="711200" y="311150"/>
          <p14:tracePt t="3619" x="889000" y="393700"/>
          <p14:tracePt t="3635" x="1187450" y="520700"/>
          <p14:tracePt t="3652" x="1282700" y="565150"/>
          <p14:tracePt t="3669" x="1320800" y="584200"/>
          <p14:tracePt t="3686" x="1327150" y="584200"/>
          <p14:tracePt t="3702" x="1333500" y="584200"/>
          <p14:tracePt t="3719" x="1333500" y="590550"/>
          <p14:tracePt t="3736" x="1333500" y="596900"/>
          <p14:tracePt t="3753" x="1333500" y="635000"/>
          <p14:tracePt t="3770" x="1333500" y="679450"/>
          <p14:tracePt t="3786" x="1333500" y="730250"/>
          <p14:tracePt t="3805" x="1352550" y="825500"/>
          <p14:tracePt t="3822" x="1358900" y="946150"/>
          <p14:tracePt t="3837" x="1397000" y="1092200"/>
          <p14:tracePt t="3854" x="1460500" y="1308100"/>
          <p14:tracePt t="3870" x="1485900" y="1416050"/>
          <p14:tracePt t="3887" x="1517650" y="1517650"/>
          <p14:tracePt t="3903" x="1543050" y="1587500"/>
          <p14:tracePt t="3920" x="1555750" y="1631950"/>
          <p14:tracePt t="3937" x="1587500" y="1708150"/>
          <p14:tracePt t="3954" x="1612900" y="1790700"/>
          <p14:tracePt t="3970" x="1670050" y="1905000"/>
          <p14:tracePt t="3987" x="1708150" y="2000250"/>
          <p14:tracePt t="4005" x="1733550" y="2101850"/>
          <p14:tracePt t="4021" x="1771650" y="2178050"/>
          <p14:tracePt t="4037" x="1816100" y="2241550"/>
          <p14:tracePt t="4053" x="1828800" y="2273300"/>
          <p14:tracePt t="4071" x="1847850" y="2317750"/>
          <p14:tracePt t="4087" x="1860550" y="2343150"/>
          <p14:tracePt t="4104" x="1860550" y="2368550"/>
          <p14:tracePt t="4122" x="1866900" y="2374900"/>
          <p14:tracePt t="4137" x="1866900" y="2387600"/>
          <p14:tracePt t="4171" x="1873250" y="2387600"/>
          <p14:tracePt t="4194" x="1873250" y="2393950"/>
          <p14:tracePt t="4232" x="1879600" y="2406650"/>
          <p14:tracePt t="4287" x="1885950" y="2406650"/>
          <p14:tracePt t="4303" x="1885950" y="2413000"/>
          <p14:tracePt t="4397" x="1892300" y="2413000"/>
          <p14:tracePt t="4510" x="1892300" y="2419350"/>
          <p14:tracePt t="4728" x="1898650" y="2419350"/>
          <p14:tracePt t="4770" x="1905000" y="2419350"/>
          <p14:tracePt t="4782" x="1911350" y="2425700"/>
          <p14:tracePt t="4807" x="1917700" y="2432050"/>
          <p14:tracePt t="4847" x="1924050" y="2432050"/>
          <p14:tracePt t="4871" x="1924050" y="2425700"/>
          <p14:tracePt t="4917" x="1924050" y="2413000"/>
          <p14:tracePt t="5046" x="1930400" y="2413000"/>
          <p14:tracePt t="6366" x="1936750" y="2413000"/>
          <p14:tracePt t="6374" x="1949450" y="2419350"/>
          <p14:tracePt t="6391" x="1962150" y="2432050"/>
          <p14:tracePt t="6405" x="1968500" y="2438400"/>
          <p14:tracePt t="6412" x="1974850" y="2444750"/>
          <p14:tracePt t="6421" x="1981200" y="2451100"/>
          <p14:tracePt t="6438" x="2000250" y="2476500"/>
          <p14:tracePt t="6455" x="2012950" y="2489200"/>
          <p14:tracePt t="6472" x="2019300" y="2495550"/>
          <p14:tracePt t="6488" x="2025650" y="2508250"/>
          <p14:tracePt t="6505" x="2025650" y="2520950"/>
          <p14:tracePt t="6522" x="2063750" y="2552700"/>
          <p14:tracePt t="6538" x="2152650" y="2609850"/>
          <p14:tracePt t="6555" x="2260600" y="2660650"/>
          <p14:tracePt t="6572" x="2413000" y="2717800"/>
          <p14:tracePt t="6589" x="2527300" y="2749550"/>
          <p14:tracePt t="6605" x="2635250" y="2787650"/>
          <p14:tracePt t="6622" x="2749550" y="2819400"/>
          <p14:tracePt t="6639" x="2933700" y="2851150"/>
          <p14:tracePt t="6655" x="3308350" y="2933700"/>
          <p14:tracePt t="6672" x="3759200" y="2997200"/>
          <p14:tracePt t="6689" x="4260850" y="3079750"/>
          <p14:tracePt t="6705" x="4806950" y="3149600"/>
          <p14:tracePt t="6722" x="5073650" y="3194050"/>
          <p14:tracePt t="6739" x="5232400" y="3200400"/>
          <p14:tracePt t="6756" x="5251450" y="3200400"/>
          <p14:tracePt t="6773" x="5257800" y="3200400"/>
          <p14:tracePt t="6789" x="5270500" y="3200400"/>
          <p14:tracePt t="6806" x="5340350" y="3213100"/>
          <p14:tracePt t="6822" x="5441950" y="3238500"/>
          <p14:tracePt t="6839" x="5537200" y="3257550"/>
          <p14:tracePt t="6856" x="5657850" y="3276600"/>
          <p14:tracePt t="6872" x="5772150" y="3295650"/>
          <p14:tracePt t="6889" x="5892800" y="3321050"/>
          <p14:tracePt t="6906" x="5994400" y="3333750"/>
          <p14:tracePt t="6922" x="6127750" y="3346450"/>
          <p14:tracePt t="6939" x="6203950" y="3352800"/>
          <p14:tracePt t="6956" x="6273800" y="3359150"/>
          <p14:tracePt t="6972" x="6280150" y="3359150"/>
          <p14:tracePt t="7005" x="6286500" y="3352800"/>
          <p14:tracePt t="7022" x="6299200" y="3352800"/>
          <p14:tracePt t="7056" x="6299200" y="3346450"/>
          <p14:tracePt t="7208" x="6292850" y="3352800"/>
          <p14:tracePt t="7225" x="6280150" y="3359150"/>
          <p14:tracePt t="7239" x="6242050" y="3359150"/>
          <p14:tracePt t="7247" x="6223000" y="3371850"/>
          <p14:tracePt t="7257" x="6191250" y="3371850"/>
          <p14:tracePt t="7273" x="6140450" y="3397250"/>
          <p14:tracePt t="7290" x="6089650" y="3422650"/>
          <p14:tracePt t="7308" x="6038850" y="3448050"/>
          <p14:tracePt t="7324" x="5994400" y="3479800"/>
          <p14:tracePt t="7340" x="5956300" y="3517900"/>
          <p14:tracePt t="7357" x="5911850" y="3581400"/>
          <p14:tracePt t="7373" x="5886450" y="3619500"/>
          <p14:tracePt t="7391" x="5867400" y="3651250"/>
          <p14:tracePt t="7407" x="5854700" y="3683000"/>
          <p14:tracePt t="7424" x="5835650" y="3714750"/>
          <p14:tracePt t="7441" x="5829300" y="3733800"/>
          <p14:tracePt t="7458" x="5816600" y="3765550"/>
          <p14:tracePt t="7474" x="5810250" y="3790950"/>
          <p14:tracePt t="7490" x="5784850" y="3829050"/>
          <p14:tracePt t="7508" x="5778500" y="3841750"/>
          <p14:tracePt t="7524" x="5772150" y="3860800"/>
          <p14:tracePt t="7541" x="5753100" y="3924300"/>
          <p14:tracePt t="7558" x="5753100" y="3943350"/>
          <p14:tracePt t="7574" x="5734050" y="3962400"/>
          <p14:tracePt t="7590" x="5727700" y="3981450"/>
          <p14:tracePt t="7608" x="5727700" y="3994150"/>
          <p14:tracePt t="7624" x="5715000" y="4013200"/>
          <p14:tracePt t="7641" x="5708650" y="4025900"/>
          <p14:tracePt t="7657" x="5702300" y="4038600"/>
          <p14:tracePt t="7674" x="5695950" y="4051300"/>
          <p14:tracePt t="7691" x="5695950" y="4057650"/>
          <p14:tracePt t="7708" x="5695950" y="4070350"/>
          <p14:tracePt t="7724" x="5695950" y="4076700"/>
          <p14:tracePt t="7741" x="5683250" y="4102100"/>
          <p14:tracePt t="7757" x="5683250" y="4108450"/>
          <p14:tracePt t="7774" x="5676900" y="4127500"/>
          <p14:tracePt t="7791" x="5670550" y="4127500"/>
          <p14:tracePt t="7808" x="5664200" y="4140200"/>
          <p14:tracePt t="7825" x="5664200" y="4159250"/>
          <p14:tracePt t="7841" x="5645150" y="4171950"/>
          <p14:tracePt t="7857" x="5645150" y="4184650"/>
          <p14:tracePt t="7875" x="5638800" y="4191000"/>
          <p14:tracePt t="7892" x="5626100" y="4216400"/>
          <p14:tracePt t="7909" x="5607050" y="4235450"/>
          <p14:tracePt t="7924" x="5581650" y="4254500"/>
          <p14:tracePt t="7941" x="5562600" y="4279900"/>
          <p14:tracePt t="7957" x="5556250" y="4279900"/>
          <p14:tracePt t="7974" x="5549900" y="4292600"/>
          <p14:tracePt t="7991" x="5530850" y="4298950"/>
          <p14:tracePt t="8008" x="5518150" y="4305300"/>
          <p14:tracePt t="8024" x="5492750" y="4318000"/>
          <p14:tracePt t="8040" x="5467350" y="4330700"/>
          <p14:tracePt t="8057" x="5441950" y="4337050"/>
          <p14:tracePt t="8074" x="5416550" y="4343400"/>
          <p14:tracePt t="8592" x="5410200" y="4343400"/>
          <p14:tracePt t="8686" x="5403850" y="4343400"/>
          <p14:tracePt t="8726" x="5397500" y="4343400"/>
          <p14:tracePt t="8782" x="5391150" y="4343400"/>
          <p14:tracePt t="8833" x="5384800" y="4330700"/>
          <p14:tracePt t="8854" x="5378450" y="4330700"/>
          <p14:tracePt t="9270" x="5378450" y="4324350"/>
          <p14:tracePt t="9396" x="5378450" y="4311650"/>
          <p14:tracePt t="9414" x="5378450" y="4305300"/>
          <p14:tracePt t="9421" x="5378450" y="4298950"/>
          <p14:tracePt t="9431" x="5378450" y="4286250"/>
          <p14:tracePt t="9441" x="5372100" y="4286250"/>
          <p14:tracePt t="9458" x="5353050" y="4267200"/>
          <p14:tracePt t="9475" x="5308600" y="4248150"/>
          <p14:tracePt t="9491" x="5295900" y="4241800"/>
          <p14:tracePt t="9508" x="5251450" y="4229100"/>
          <p14:tracePt t="9525" x="5232400" y="4210050"/>
          <p14:tracePt t="9541" x="5200650" y="4210050"/>
          <p14:tracePt t="9558" x="5187950" y="4203700"/>
          <p14:tracePt t="9575" x="5181600" y="4197350"/>
          <p14:tracePt t="9591" x="5168900" y="4197350"/>
          <p14:tracePt t="9608" x="5156200" y="4191000"/>
          <p14:tracePt t="10388" x="5162550" y="4191000"/>
          <p14:tracePt t="10397" x="5175250" y="4191000"/>
          <p14:tracePt t="10416" x="5181600" y="4178300"/>
          <p14:tracePt t="10421" x="5187950" y="4178300"/>
          <p14:tracePt t="10437" x="5194300" y="4178300"/>
          <p14:tracePt t="10448" x="5207000" y="4171950"/>
          <p14:tracePt t="10465" x="5213350" y="4165600"/>
          <p14:tracePt t="10476" x="5226050" y="4146550"/>
          <p14:tracePt t="10492" x="5238750" y="4102100"/>
          <p14:tracePt t="10509" x="5251450" y="4032250"/>
          <p14:tracePt t="10526" x="5251450" y="3905250"/>
          <p14:tracePt t="10542" x="5213350" y="3721100"/>
          <p14:tracePt t="10559" x="5124450" y="3486150"/>
          <p14:tracePt t="10576" x="4984750" y="3238500"/>
          <p14:tracePt t="10592" x="4819650" y="2990850"/>
          <p14:tracePt t="10609" x="4673600" y="2819400"/>
          <p14:tracePt t="10626" x="4591050" y="2736850"/>
          <p14:tracePt t="10643" x="4540250" y="2641600"/>
          <p14:tracePt t="10659" x="4476750" y="2552700"/>
          <p14:tracePt t="10676" x="4394200" y="2406650"/>
          <p14:tracePt t="10692" x="4337050" y="2311400"/>
          <p14:tracePt t="10709" x="4279900" y="2228850"/>
          <p14:tracePt t="10726" x="4229100" y="2139950"/>
          <p14:tracePt t="10743" x="4171950" y="2063750"/>
          <p14:tracePt t="10760" x="4121150" y="1974850"/>
          <p14:tracePt t="10777" x="4064000" y="1911350"/>
          <p14:tracePt t="10793" x="4025900" y="1841500"/>
          <p14:tracePt t="10810" x="3975100" y="1784350"/>
          <p14:tracePt t="10826" x="3949700" y="1746250"/>
          <p14:tracePt t="10844" x="3924300" y="1714500"/>
          <p14:tracePt t="10860" x="3892550" y="1676400"/>
          <p14:tracePt t="10877" x="3803650" y="1587500"/>
          <p14:tracePt t="10894" x="3708400" y="1536700"/>
          <p14:tracePt t="10910" x="3619500" y="1498600"/>
          <p14:tracePt t="10927" x="3543300" y="1466850"/>
          <p14:tracePt t="10944" x="3492500" y="1441450"/>
          <p14:tracePt t="10960" x="3460750" y="1428750"/>
          <p14:tracePt t="10977" x="3416300" y="1416050"/>
          <p14:tracePt t="10994" x="3365500" y="1409700"/>
          <p14:tracePt t="11011" x="3327400" y="1397000"/>
          <p14:tracePt t="11028" x="3276600" y="1384300"/>
          <p14:tracePt t="11044" x="3219450" y="1365250"/>
          <p14:tracePt t="11061" x="3149600" y="1352550"/>
          <p14:tracePt t="11077" x="3117850" y="1346200"/>
          <p14:tracePt t="11094" x="3105150" y="1346200"/>
          <p14:tracePt t="11111" x="3092450" y="1346200"/>
          <p14:tracePt t="11143" x="3086100" y="1346200"/>
          <p14:tracePt t="11160" x="3073400" y="1346200"/>
          <p14:tracePt t="11177" x="3054350" y="1346200"/>
          <p14:tracePt t="11193" x="3028950" y="1346200"/>
          <p14:tracePt t="11210" x="2984500" y="1346200"/>
          <p14:tracePt t="11227" x="2946400" y="1346200"/>
          <p14:tracePt t="11244" x="2901950" y="1346200"/>
          <p14:tracePt t="11260" x="2857500" y="1346200"/>
          <p14:tracePt t="11278" x="2813050" y="1346200"/>
          <p14:tracePt t="11295" x="2781300" y="1346200"/>
          <p14:tracePt t="11311" x="2743200" y="1352550"/>
          <p14:tracePt t="11328" x="2686050" y="1365250"/>
          <p14:tracePt t="11344" x="2628900" y="1371600"/>
          <p14:tracePt t="11361" x="2559050" y="1384300"/>
          <p14:tracePt t="11378" x="2508250" y="1384300"/>
          <p14:tracePt t="11394" x="2438400" y="1384300"/>
          <p14:tracePt t="11412" x="2393950" y="1384300"/>
          <p14:tracePt t="11428" x="2349500" y="1384300"/>
          <p14:tracePt t="11445" x="2241550" y="1384300"/>
          <p14:tracePt t="11461" x="2178050" y="1384300"/>
          <p14:tracePt t="11478" x="2108200" y="1384300"/>
          <p14:tracePt t="11494" x="2044700" y="1384300"/>
          <p14:tracePt t="11510" x="1968500" y="1384300"/>
          <p14:tracePt t="11527" x="1892300" y="1384300"/>
          <p14:tracePt t="11544" x="1809750" y="1346200"/>
          <p14:tracePt t="11560" x="1727200" y="1327150"/>
          <p14:tracePt t="11577" x="1663700" y="1314450"/>
          <p14:tracePt t="11594" x="1631950" y="1314450"/>
          <p14:tracePt t="11610" x="1606550" y="1308100"/>
          <p14:tracePt t="11627" x="1574800" y="1308100"/>
          <p14:tracePt t="11644" x="1524000" y="1308100"/>
          <p14:tracePt t="11660" x="1498600" y="1314450"/>
          <p14:tracePt t="11677" x="1460500" y="1352550"/>
          <p14:tracePt t="11694" x="1454150" y="1365250"/>
          <p14:tracePt t="11711" x="1454150" y="1377950"/>
          <p14:tracePt t="11727" x="1492250" y="1416050"/>
          <p14:tracePt t="11744" x="1638300" y="1447800"/>
          <p14:tracePt t="11761" x="1873250" y="1447800"/>
          <p14:tracePt t="11777" x="2171700" y="1447800"/>
          <p14:tracePt t="11794" x="2400300" y="1447800"/>
          <p14:tracePt t="11811" x="2520950" y="1447800"/>
          <p14:tracePt t="11828" x="2609850" y="1447800"/>
          <p14:tracePt t="11844" x="2724150" y="1447800"/>
          <p14:tracePt t="11861" x="2838450" y="1447800"/>
          <p14:tracePt t="11878" x="2952750" y="1447800"/>
          <p14:tracePt t="11894" x="3016250" y="1447800"/>
          <p14:tracePt t="11911" x="3041650" y="1441450"/>
          <p14:tracePt t="11944" x="3048000" y="1441450"/>
          <p14:tracePt t="11984" x="3048000" y="1435100"/>
          <p14:tracePt t="12332" x="3054350" y="1435100"/>
          <p14:tracePt t="12484" x="3060700" y="1435100"/>
          <p14:tracePt t="12493" x="3067050" y="1441450"/>
          <p14:tracePt t="12500" x="3073400" y="1454150"/>
          <p14:tracePt t="12511" x="3079750" y="1473200"/>
          <p14:tracePt t="12528" x="3117850" y="1549400"/>
          <p14:tracePt t="12544" x="3149600" y="1625600"/>
          <p14:tracePt t="12562" x="3162300" y="1689100"/>
          <p14:tracePt t="12578" x="3181350" y="1746250"/>
          <p14:tracePt t="12595" x="3187700" y="1784350"/>
          <p14:tracePt t="12612" x="3200400" y="1854200"/>
          <p14:tracePt t="12628" x="3213100" y="1943100"/>
          <p14:tracePt t="12645" x="3219450" y="2032000"/>
          <p14:tracePt t="12661" x="3232150" y="2108200"/>
          <p14:tracePt t="12678" x="3251200" y="2197100"/>
          <p14:tracePt t="12695" x="3270250" y="2254250"/>
          <p14:tracePt t="12711" x="3289300" y="2349500"/>
          <p14:tracePt t="12728" x="3314700" y="2451100"/>
          <p14:tracePt t="12745" x="3327400" y="2559050"/>
          <p14:tracePt t="12761" x="3340100" y="2647950"/>
          <p14:tracePt t="12778" x="3352800" y="2724150"/>
          <p14:tracePt t="12795" x="3365500" y="2832100"/>
          <p14:tracePt t="12811" x="3365500" y="2927350"/>
          <p14:tracePt t="12828" x="3365500" y="3067050"/>
          <p14:tracePt t="12845" x="3371850" y="3149600"/>
          <p14:tracePt t="12861" x="3390900" y="3232150"/>
          <p14:tracePt t="12878" x="3403600" y="3314700"/>
          <p14:tracePt t="12895" x="3403600" y="3371850"/>
          <p14:tracePt t="12900" x="3403600" y="3390900"/>
          <p14:tracePt t="12912" x="3403600" y="3416300"/>
          <p14:tracePt t="12928" x="3403600" y="3454400"/>
          <p14:tracePt t="12945" x="3403600" y="3498850"/>
          <p14:tracePt t="12962" x="3403600" y="3543300"/>
          <p14:tracePt t="12979" x="3403600" y="3581400"/>
          <p14:tracePt t="12995" x="3403600" y="3606800"/>
          <p14:tracePt t="13013" x="3403600" y="3632200"/>
          <p14:tracePt t="13030" x="3403600" y="3663950"/>
          <p14:tracePt t="13046" x="3403600" y="3670300"/>
          <p14:tracePt t="13143" x="3403600" y="3657600"/>
          <p14:tracePt t="13158" x="3403600" y="3613150"/>
          <p14:tracePt t="13181" x="3403600" y="3549650"/>
          <p14:tracePt t="13184" x="3403600" y="3511550"/>
          <p14:tracePt t="13194" x="3384550" y="3479800"/>
          <p14:tracePt t="13206" x="3346450" y="3409950"/>
          <p14:tracePt t="13229" x="3295650" y="3295650"/>
          <p14:tracePt t="13246" x="3251200" y="3213100"/>
          <p14:tracePt t="13263" x="3219450" y="3162300"/>
          <p14:tracePt t="13279" x="3181350" y="3117850"/>
          <p14:tracePt t="13296" x="3111500" y="3054350"/>
          <p14:tracePt t="13313" x="3048000" y="3003550"/>
          <p14:tracePt t="13330" x="3016250" y="2952750"/>
          <p14:tracePt t="13346" x="2971800" y="2921000"/>
          <p14:tracePt t="13363" x="2946400" y="2914650"/>
          <p14:tracePt t="13379" x="2927350" y="2914650"/>
          <p14:tracePt t="13397" x="2914650" y="2914650"/>
          <p14:tracePt t="13413" x="2876550" y="2940050"/>
          <p14:tracePt t="13429" x="2857500" y="2971800"/>
          <p14:tracePt t="13446" x="2819400" y="2997200"/>
          <p14:tracePt t="13463" x="2806700" y="3009900"/>
          <p14:tracePt t="13479" x="2787650" y="3028950"/>
          <p14:tracePt t="13496" x="2768600" y="3048000"/>
          <p14:tracePt t="13513" x="2743200" y="3079750"/>
          <p14:tracePt t="13529" x="2717800" y="3117850"/>
          <p14:tracePt t="13546" x="2692400" y="3162300"/>
          <p14:tracePt t="13563" x="2667000" y="3200400"/>
          <p14:tracePt t="13580" x="2654300" y="3251200"/>
          <p14:tracePt t="13596" x="2622550" y="3314700"/>
          <p14:tracePt t="13613" x="2609850" y="3371850"/>
          <p14:tracePt t="13630" x="2609850" y="3384550"/>
          <p14:tracePt t="13646" x="2603500" y="3403600"/>
          <p14:tracePt t="13663" x="2603500" y="3416300"/>
          <p14:tracePt t="13680" x="2603500" y="3448050"/>
          <p14:tracePt t="13696" x="2590800" y="3479800"/>
          <p14:tracePt t="13713" x="2590800" y="3511550"/>
          <p14:tracePt t="13730" x="2590800" y="3556000"/>
          <p14:tracePt t="13747" x="2590800" y="3581400"/>
          <p14:tracePt t="13765" x="2590800" y="3594100"/>
          <p14:tracePt t="13779" x="2590800" y="3600450"/>
          <p14:tracePt t="13960" x="2590800" y="3619500"/>
          <p14:tracePt t="13975" x="2590800" y="3644900"/>
          <p14:tracePt t="13997" x="2571750" y="3676650"/>
          <p14:tracePt t="14013" x="2559050" y="3695700"/>
          <p14:tracePt t="14030" x="2552700" y="3708400"/>
          <p14:tracePt t="14047" x="2546350" y="3721100"/>
          <p14:tracePt t="14064" x="2533650" y="3746500"/>
          <p14:tracePt t="14080" x="2533650" y="3790950"/>
          <p14:tracePt t="14097" x="2533650" y="3822700"/>
          <p14:tracePt t="14114" x="2533650" y="3860800"/>
          <p14:tracePt t="14130" x="2559050" y="3911600"/>
          <p14:tracePt t="14148" x="2647950" y="3968750"/>
          <p14:tracePt t="14154" x="2711450" y="4000500"/>
          <p14:tracePt t="14164" x="2806700" y="4044950"/>
          <p14:tracePt t="14185" x="3003550" y="4095750"/>
          <p14:tracePt t="14197" x="3454400" y="4184650"/>
          <p14:tracePt t="14214" x="3778250" y="4260850"/>
          <p14:tracePt t="14230" x="4051300" y="4298950"/>
          <p14:tracePt t="14247" x="4286250" y="4318000"/>
          <p14:tracePt t="14264" x="4470400" y="4318000"/>
          <p14:tracePt t="14281" x="4597400" y="4318000"/>
          <p14:tracePt t="14297" x="4673600" y="4305300"/>
          <p14:tracePt t="14340" x="4686300" y="4305300"/>
          <p14:tracePt t="14358" x="4686300" y="4298950"/>
          <p14:tracePt t="14391" x="4692650" y="4292600"/>
          <p14:tracePt t="14431" x="4699000" y="4292600"/>
          <p14:tracePt t="14942" x="4705350" y="4286250"/>
          <p14:tracePt t="14959" x="4705350" y="4267200"/>
          <p14:tracePt t="14975" x="4705350" y="4241800"/>
          <p14:tracePt t="14983" x="4692650" y="4229100"/>
          <p14:tracePt t="14997" x="4686300" y="4197350"/>
          <p14:tracePt t="15015" x="4673600" y="4159250"/>
          <p14:tracePt t="15031" x="4673600" y="4127500"/>
          <p14:tracePt t="15048" x="4673600" y="4095750"/>
          <p14:tracePt t="15065" x="4673600" y="4070350"/>
          <p14:tracePt t="15081" x="4673600" y="4051300"/>
          <p14:tracePt t="15114" x="4673600" y="4044950"/>
          <p14:tracePt t="15200" x="4679950" y="4044950"/>
          <p14:tracePt t="15209" x="4686300" y="4044950"/>
          <p14:tracePt t="15216" x="4692650" y="4044950"/>
          <p14:tracePt t="15232" x="4730750" y="4057650"/>
          <p14:tracePt t="15237" x="4743450" y="4057650"/>
          <p14:tracePt t="15248" x="4768850" y="4070350"/>
          <p14:tracePt t="15265" x="4806950" y="4076700"/>
          <p14:tracePt t="15282" x="4845050" y="4089400"/>
          <p14:tracePt t="15298" x="4864100" y="4102100"/>
          <p14:tracePt t="15316" x="4889500" y="4114800"/>
          <p14:tracePt t="15332" x="4895850" y="4114800"/>
          <p14:tracePt t="15364" x="4908550" y="4114800"/>
          <p14:tracePt t="15381" x="4914900" y="4114800"/>
          <p14:tracePt t="15398" x="4927600" y="4114800"/>
          <p14:tracePt t="15415" x="4953000" y="4114800"/>
          <p14:tracePt t="15432" x="4972050" y="4108450"/>
          <p14:tracePt t="15449" x="4991100" y="4095750"/>
          <p14:tracePt t="15465" x="5010150" y="4089400"/>
          <p14:tracePt t="15482" x="5041900" y="4076700"/>
          <p14:tracePt t="15499" x="5054600" y="4064000"/>
          <p14:tracePt t="15516" x="5067300" y="4057650"/>
          <p14:tracePt t="15533" x="5080000" y="4044950"/>
          <p14:tracePt t="15549" x="5086350" y="4038600"/>
          <p14:tracePt t="15565" x="5105400" y="4019550"/>
          <p14:tracePt t="15582" x="5111750" y="4013200"/>
          <p14:tracePt t="15599" x="5137150" y="4000500"/>
          <p14:tracePt t="15615" x="5143500" y="4000500"/>
          <p14:tracePt t="15632" x="5143500" y="3994150"/>
          <p14:tracePt t="15649" x="5149850" y="3987800"/>
          <p14:tracePt t="15665" x="5162550" y="3987800"/>
          <p14:tracePt t="15683" x="5168900" y="3981450"/>
          <p14:tracePt t="15715" x="5175250" y="3981450"/>
          <p14:tracePt t="16208" x="5187950" y="3981450"/>
          <p14:tracePt t="16225" x="5194300" y="3981450"/>
          <p14:tracePt t="16233" x="5207000" y="3981450"/>
          <p14:tracePt t="16254" x="5213350" y="3981450"/>
          <p14:tracePt t="16261" x="5219700" y="3981450"/>
          <p14:tracePt t="16320" x="5226050" y="3981450"/>
          <p14:tracePt t="16366" x="5238750" y="3975100"/>
          <p14:tracePt t="16539" x="5245100" y="3975100"/>
          <p14:tracePt t="16557" x="5257800" y="3975100"/>
          <p14:tracePt t="16575" x="5264150" y="3975100"/>
          <p14:tracePt t="16589" x="5270500" y="3975100"/>
          <p14:tracePt t="16599" x="5276850" y="3975100"/>
          <p14:tracePt t="16615" x="5283200" y="3975100"/>
          <p14:tracePt t="16632" x="5289550" y="3975100"/>
          <p14:tracePt t="16691" x="5295900" y="3975100"/>
          <p14:tracePt t="16709" x="5302250" y="3975100"/>
          <p14:tracePt t="17029" x="5321300" y="3975100"/>
          <p14:tracePt t="17039" x="5346700" y="3975100"/>
          <p14:tracePt t="17049" x="5372100" y="3975100"/>
          <p14:tracePt t="17066" x="5422900" y="3975100"/>
          <p14:tracePt t="17071" x="5441950" y="3975100"/>
          <p14:tracePt t="17083" x="5467350" y="3975100"/>
          <p14:tracePt t="17100" x="5511800" y="3962400"/>
          <p14:tracePt t="17116" x="5594350" y="3943350"/>
          <p14:tracePt t="17132" x="5664200" y="3911600"/>
          <p14:tracePt t="17149" x="5721350" y="3892550"/>
          <p14:tracePt t="17166" x="5784850" y="3879850"/>
          <p14:tracePt t="17182" x="5848350" y="3854450"/>
          <p14:tracePt t="17199" x="5911850" y="3835400"/>
          <p14:tracePt t="17216" x="5969000" y="3816350"/>
          <p14:tracePt t="17232" x="5994400" y="3810000"/>
          <p14:tracePt t="17249" x="6026150" y="3803650"/>
          <p14:tracePt t="17266" x="6057900" y="3790950"/>
          <p14:tracePt t="17283" x="6064250" y="3790950"/>
          <p14:tracePt t="17299" x="6076950" y="3790950"/>
          <p14:tracePt t="17372" x="6083300" y="3778250"/>
          <p14:tracePt t="17428" x="6089650" y="3778250"/>
          <p14:tracePt t="17459" x="6096000" y="3778250"/>
          <p14:tracePt t="17480" x="6102350" y="3778250"/>
          <p14:tracePt t="17491" x="6108700" y="3778250"/>
          <p14:tracePt t="17510" x="6115050" y="3778250"/>
          <p14:tracePt t="17519" x="6127750" y="3778250"/>
          <p14:tracePt t="17533" x="6127750" y="3784600"/>
          <p14:tracePt t="17551" x="6134100" y="3784600"/>
          <p14:tracePt t="17584" x="6134100" y="3790950"/>
          <p14:tracePt t="17718" x="6134100" y="3797300"/>
          <p14:tracePt t="17735" x="6134100" y="3803650"/>
          <p14:tracePt t="17744" x="6127750" y="3803650"/>
          <p14:tracePt t="17775" x="6127750" y="3816350"/>
          <p14:tracePt t="17784" x="6127750" y="3829050"/>
          <p14:tracePt t="17793" x="6121400" y="3835400"/>
          <p14:tracePt t="17797" x="6115050" y="3848100"/>
          <p14:tracePt t="17818" x="6108700" y="3854450"/>
          <p14:tracePt t="17834" x="6102350" y="3860800"/>
          <p14:tracePt t="17852" x="6096000" y="3867150"/>
          <p14:tracePt t="17885" x="6089650" y="3873500"/>
          <p14:tracePt t="17949" x="6089650" y="3879850"/>
          <p14:tracePt t="17967" x="6089650" y="3886200"/>
          <p14:tracePt t="17998" x="6083300" y="3886200"/>
          <p14:tracePt t="18008" x="6083300" y="3892550"/>
          <p14:tracePt t="18058" x="6070600" y="3898900"/>
          <p14:tracePt t="18092" x="6070600" y="3911600"/>
          <p14:tracePt t="18143" x="6064250" y="3917950"/>
          <p14:tracePt t="18188" x="6057900" y="3924300"/>
          <p14:tracePt t="18225" x="6051550" y="3930650"/>
          <p14:tracePt t="18232" x="6045200" y="3937000"/>
          <p14:tracePt t="18262" x="6045200" y="3943350"/>
          <p14:tracePt t="18276" x="6038850" y="3949700"/>
          <p14:tracePt t="18285" x="6038850" y="3956050"/>
          <p14:tracePt t="18300" x="6026150" y="3962400"/>
          <p14:tracePt t="18317" x="6013450" y="3981450"/>
          <p14:tracePt t="18334" x="6007100" y="3987800"/>
          <p14:tracePt t="18351" x="6000750" y="3994150"/>
          <p14:tracePt t="18367" x="5994400" y="4000500"/>
          <p14:tracePt t="18384" x="5981700" y="4013200"/>
          <p14:tracePt t="18401" x="5975350" y="4019550"/>
          <p14:tracePt t="18417" x="5969000" y="4025900"/>
          <p14:tracePt t="18434" x="5962650" y="4032250"/>
          <p14:tracePt t="18468" x="5949950" y="4044950"/>
          <p14:tracePt t="18484" x="5943600" y="4051300"/>
          <p14:tracePt t="18517" x="5937250" y="4051300"/>
          <p14:tracePt t="18534" x="5930900" y="4057650"/>
          <p14:tracePt t="18551" x="5918200" y="4064000"/>
          <p14:tracePt t="18584" x="5918200" y="4070350"/>
          <p14:tracePt t="18601" x="5918200" y="4076700"/>
          <p14:tracePt t="18618" x="5911850" y="4083050"/>
          <p14:tracePt t="18634" x="5905500" y="4083050"/>
          <p14:tracePt t="18651" x="5905500" y="4089400"/>
          <p14:tracePt t="18684" x="5899150" y="4102100"/>
          <p14:tracePt t="18718" x="5892800" y="4108450"/>
          <p14:tracePt t="18750" x="5886450" y="4121150"/>
          <p14:tracePt t="18791" x="5886450" y="4127500"/>
          <p14:tracePt t="18809" x="5886450" y="4133850"/>
          <p14:tracePt t="18826" x="5886450" y="4140200"/>
          <p14:tracePt t="18894" x="5886450" y="4146550"/>
          <p14:tracePt t="18942" x="5886450" y="4152900"/>
          <p14:tracePt t="18990" x="5886450" y="4159250"/>
          <p14:tracePt t="18997" x="5892800" y="4159250"/>
          <p14:tracePt t="19013" x="5905500" y="4159250"/>
          <p14:tracePt t="19023" x="5905500" y="4152900"/>
          <p14:tracePt t="19034" x="5911850" y="4152900"/>
          <p14:tracePt t="19061" x="5924550" y="4146550"/>
          <p14:tracePt t="19078" x="5937250" y="4146550"/>
          <p14:tracePt t="19100" x="5943600" y="4140200"/>
          <p14:tracePt t="19116" x="5949950" y="4133850"/>
          <p14:tracePt t="19140" x="5956300" y="4133850"/>
          <p14:tracePt t="19149" x="5962650" y="4121150"/>
          <p14:tracePt t="19180" x="5969000" y="4121150"/>
          <p14:tracePt t="19190" x="5981700" y="4121150"/>
          <p14:tracePt t="19206" x="5981700" y="4114800"/>
          <p14:tracePt t="19213" x="5988050" y="4114800"/>
          <p14:tracePt t="19224" x="5994400" y="4114800"/>
          <p14:tracePt t="19235" x="6007100" y="4102100"/>
          <p14:tracePt t="19252" x="6026150" y="4102100"/>
          <p14:tracePt t="19268" x="6064250" y="4095750"/>
          <p14:tracePt t="19285" x="6089650" y="4095750"/>
          <p14:tracePt t="19301" x="6102350" y="4095750"/>
          <p14:tracePt t="19318" x="6127750" y="4095750"/>
          <p14:tracePt t="19334" x="6153150" y="4095750"/>
          <p14:tracePt t="19371" x="6159500" y="4095750"/>
          <p14:tracePt t="19457" x="6165850" y="4095750"/>
          <p14:tracePt t="19493" x="6165850" y="4089400"/>
          <p14:tracePt t="19501" x="6165850" y="4083050"/>
          <p14:tracePt t="19524" x="6165850" y="4076700"/>
          <p14:tracePt t="19535" x="6159500" y="4076700"/>
          <p14:tracePt t="19552" x="6134100" y="4070350"/>
          <p14:tracePt t="19568" x="6038850" y="4044950"/>
          <p14:tracePt t="19585" x="5892800" y="4000500"/>
          <p14:tracePt t="19602" x="5708650" y="3956050"/>
          <p14:tracePt t="19618" x="5448300" y="3873500"/>
          <p14:tracePt t="19636" x="5143500" y="3797300"/>
          <p14:tracePt t="19652" x="4806950" y="3721100"/>
          <p14:tracePt t="19668" x="4641850" y="3695700"/>
          <p14:tracePt t="19685" x="4521200" y="3695700"/>
          <p14:tracePt t="19701" x="4432300" y="3695700"/>
          <p14:tracePt t="19718" x="4337050" y="3695700"/>
          <p14:tracePt t="19735" x="4216400" y="3695700"/>
          <p14:tracePt t="19752" x="4102100" y="3714750"/>
          <p14:tracePt t="19768" x="3949700" y="3759200"/>
          <p14:tracePt t="19785" x="3803650" y="3784600"/>
          <p14:tracePt t="19802" x="3683000" y="3803650"/>
          <p14:tracePt t="19819" x="3600450" y="3803650"/>
          <p14:tracePt t="19835" x="3562350" y="3803650"/>
          <p14:tracePt t="19852" x="3530600" y="3816350"/>
          <p14:tracePt t="19869" x="3479800" y="3829050"/>
          <p14:tracePt t="19885" x="3422650" y="3841750"/>
          <p14:tracePt t="19902" x="3371850" y="3854450"/>
          <p14:tracePt t="19919" x="3308350" y="3867150"/>
          <p14:tracePt t="19935" x="3238500" y="3892550"/>
          <p14:tracePt t="19952" x="3149600" y="3911600"/>
          <p14:tracePt t="19969" x="3060700" y="3943350"/>
          <p14:tracePt t="19986" x="2984500" y="3962400"/>
          <p14:tracePt t="20004" x="2889250" y="3987800"/>
          <p14:tracePt t="20019" x="2825750" y="4006850"/>
          <p14:tracePt t="20036" x="2762250" y="4013200"/>
          <p14:tracePt t="20052" x="2717800" y="4032250"/>
          <p14:tracePt t="20166" x="2711450" y="4032250"/>
          <p14:tracePt t="20295" x="2724150" y="4032250"/>
          <p14:tracePt t="20303" x="2730500" y="4032250"/>
          <p14:tracePt t="20313" x="2743200" y="4032250"/>
          <p14:tracePt t="20316" x="2755900" y="4032250"/>
          <p14:tracePt t="20336" x="2774950" y="4032250"/>
          <p14:tracePt t="20353" x="2813050" y="4032250"/>
          <p14:tracePt t="20371" x="2844800" y="4019550"/>
          <p14:tracePt t="20387" x="2870200" y="4019550"/>
          <p14:tracePt t="20405" x="2895600" y="4006850"/>
          <p14:tracePt t="20420" x="2908300" y="4006850"/>
          <p14:tracePt t="20436" x="2940050" y="3994150"/>
          <p14:tracePt t="20453" x="3003550" y="3981450"/>
          <p14:tracePt t="20470" x="3048000" y="3962400"/>
          <p14:tracePt t="20487" x="3111500" y="3956050"/>
          <p14:tracePt t="20503" x="3162300" y="3943350"/>
          <p14:tracePt t="20520" x="3194050" y="3943350"/>
          <p14:tracePt t="20536" x="3213100" y="3930650"/>
          <p14:tracePt t="20553" x="3232150" y="3930650"/>
          <p14:tracePt t="20570" x="3244850" y="3917950"/>
          <p14:tracePt t="20587" x="3257550" y="3911600"/>
          <p14:tracePt t="20604" x="3276600" y="3905250"/>
          <p14:tracePt t="20620" x="3308350" y="3892550"/>
          <p14:tracePt t="20637" x="3390900" y="3867150"/>
          <p14:tracePt t="20653" x="3448050" y="3854450"/>
          <p14:tracePt t="20670" x="3492500" y="3835400"/>
          <p14:tracePt t="20686" x="3581400" y="3822700"/>
          <p14:tracePt t="20704" x="3663950" y="3803650"/>
          <p14:tracePt t="20721" x="3733800" y="3797300"/>
          <p14:tracePt t="20737" x="3854450" y="3784600"/>
          <p14:tracePt t="20754" x="3949700" y="3765550"/>
          <p14:tracePt t="20770" x="3994150" y="3765550"/>
          <p14:tracePt t="20788" x="4057650" y="3765550"/>
          <p14:tracePt t="20804" x="4114800" y="3752850"/>
          <p14:tracePt t="20820" x="4152900" y="3746500"/>
          <p14:tracePt t="20837" x="4191000" y="3746500"/>
          <p14:tracePt t="20854" x="4210050" y="3746500"/>
          <p14:tracePt t="20870" x="4222750" y="3746500"/>
          <p14:tracePt t="20886" x="4229100" y="3746500"/>
          <p14:tracePt t="20903" x="4241800" y="3746500"/>
          <p14:tracePt t="20937" x="4254500" y="3746500"/>
          <p14:tracePt t="20953" x="4267200" y="3746500"/>
          <p14:tracePt t="20969" x="4292600" y="3746500"/>
          <p14:tracePt t="20986" x="4349750" y="3746500"/>
          <p14:tracePt t="21003" x="4381500" y="3746500"/>
          <p14:tracePt t="21019" x="4483100" y="3765550"/>
          <p14:tracePt t="21036" x="4508500" y="3765550"/>
          <p14:tracePt t="21053" x="4540250" y="3771900"/>
          <p14:tracePt t="21070" x="4591050" y="3771900"/>
          <p14:tracePt t="21086" x="4635500" y="3784600"/>
          <p14:tracePt t="21103" x="4679950" y="3790950"/>
          <p14:tracePt t="21120" x="4705350" y="3797300"/>
          <p14:tracePt t="21136" x="4718050" y="3797300"/>
          <p14:tracePt t="21175" x="4730750" y="3797300"/>
          <p14:tracePt t="21207" x="4737100" y="3797300"/>
          <p14:tracePt t="21220" x="4743450" y="3797300"/>
          <p14:tracePt t="21236" x="4749800" y="3797300"/>
          <p14:tracePt t="21253" x="4756150" y="3797300"/>
          <p14:tracePt t="21270" x="4768850" y="3797300"/>
          <p14:tracePt t="21286" x="4775200" y="3803650"/>
          <p14:tracePt t="21303" x="4787900" y="3803650"/>
          <p14:tracePt t="21320" x="4800600" y="3803650"/>
          <p14:tracePt t="21337" x="4819650" y="3810000"/>
          <p14:tracePt t="21353" x="4832350" y="3810000"/>
          <p14:tracePt t="21370" x="4864100" y="3822700"/>
          <p14:tracePt t="21388" x="4902200" y="3822700"/>
          <p14:tracePt t="21403" x="4997450" y="3835400"/>
          <p14:tracePt t="21420" x="5060950" y="3835400"/>
          <p14:tracePt t="21437" x="5130800" y="3835400"/>
          <p14:tracePt t="21453" x="5175250" y="3835400"/>
          <p14:tracePt t="21470" x="5207000" y="3841750"/>
          <p14:tracePt t="21487" x="5213350" y="3841750"/>
          <p14:tracePt t="21520" x="5219700" y="3841750"/>
          <p14:tracePt t="21553" x="5226050" y="3841750"/>
          <p14:tracePt t="21604" x="5232400" y="3841750"/>
          <p14:tracePt t="21644" x="5238750" y="3841750"/>
          <p14:tracePt t="21748" x="5251450" y="3848100"/>
          <p14:tracePt t="21764" x="5257800" y="3848100"/>
          <p14:tracePt t="21780" x="5257800" y="3854450"/>
          <p14:tracePt t="21796" x="5264150" y="3854450"/>
          <p14:tracePt t="21804" x="5270500" y="3860800"/>
          <p14:tracePt t="21829" x="5276850" y="3860800"/>
          <p14:tracePt t="21836" x="5276850" y="3867150"/>
          <p14:tracePt t="21845" x="5276850" y="3873500"/>
          <p14:tracePt t="21860" x="5283200" y="3873500"/>
          <p14:tracePt t="21884" x="5289550" y="3873500"/>
          <p14:tracePt t="21893" x="5295900" y="3879850"/>
          <p14:tracePt t="21910" x="5302250" y="3879850"/>
          <p14:tracePt t="21932" x="5302250" y="3886200"/>
          <p14:tracePt t="22044" x="5308600" y="3892550"/>
          <p14:tracePt t="22300" x="5302250" y="3892550"/>
          <p14:tracePt t="22332" x="5295900" y="3892550"/>
          <p14:tracePt t="22396" x="5289550" y="3892550"/>
          <p14:tracePt t="22428" x="5276850" y="3898900"/>
          <p14:tracePt t="22436" x="5276850" y="3905250"/>
          <p14:tracePt t="22445" x="5270500" y="3911600"/>
          <p14:tracePt t="22454" x="5264150" y="3911600"/>
          <p14:tracePt t="22471" x="5257800" y="3917950"/>
          <p14:tracePt t="22488" x="5238750" y="3930650"/>
          <p14:tracePt t="22504" x="5232400" y="3943350"/>
          <p14:tracePt t="22521" x="5219700" y="3956050"/>
          <p14:tracePt t="22537" x="5213350" y="3956050"/>
          <p14:tracePt t="22554" x="5207000" y="3962400"/>
          <p14:tracePt t="22588" x="5200650" y="3975100"/>
          <p14:tracePt t="22604" x="5194300" y="3981450"/>
          <p14:tracePt t="22621" x="5187950" y="3987800"/>
          <p14:tracePt t="22708" x="5181600" y="3994150"/>
          <p14:tracePt t="22762" x="5181600" y="4000500"/>
          <p14:tracePt t="22791" x="5181600" y="4013200"/>
          <p14:tracePt t="22799" x="5213350" y="4038600"/>
          <p14:tracePt t="22806" x="5276850" y="4070350"/>
          <p14:tracePt t="22821" x="5441950" y="4102100"/>
          <p14:tracePt t="22838" x="5568950" y="4133850"/>
          <p14:tracePt t="22855" x="5689600" y="4152900"/>
          <p14:tracePt t="22871" x="5753100" y="4159250"/>
          <p14:tracePt t="22888" x="5759450" y="4159250"/>
          <p14:tracePt t="22921" x="5765800" y="4159250"/>
          <p14:tracePt t="22964" x="5746750" y="4159250"/>
          <p14:tracePt t="22980" x="5683250" y="4159250"/>
          <p14:tracePt t="22988" x="5651500" y="4146550"/>
          <p14:tracePt t="23005" x="5619750" y="4140200"/>
          <p14:tracePt t="23068" x="5651500" y="4140200"/>
          <p14:tracePt t="23077" x="5715000" y="4140200"/>
          <p14:tracePt t="23085" x="5784850" y="4140200"/>
          <p14:tracePt t="23095" x="5854700" y="4140200"/>
          <p14:tracePt t="23105" x="5918200" y="4140200"/>
          <p14:tracePt t="23122" x="5981700" y="4140200"/>
          <p14:tracePt t="23138" x="5994400" y="4140200"/>
          <p14:tracePt t="23372" x="6000750" y="4140200"/>
          <p14:tracePt t="23492" x="6000750" y="4133850"/>
          <p14:tracePt t="23620" x="6007100" y="4127500"/>
          <p14:tracePt t="23726" x="6007100" y="4121150"/>
          <p14:tracePt t="23732" x="6007100" y="4114800"/>
          <p14:tracePt t="23744" x="6019800" y="4108450"/>
          <p14:tracePt t="23755" x="6057900" y="4102100"/>
          <p14:tracePt t="23772" x="6127750" y="4102100"/>
          <p14:tracePt t="23789" x="6235700" y="4102100"/>
          <p14:tracePt t="23806" x="6375400" y="4108450"/>
          <p14:tracePt t="23822" x="6572250" y="4127500"/>
          <p14:tracePt t="23839" x="6877050" y="4159250"/>
          <p14:tracePt t="23856" x="7124700" y="4159250"/>
          <p14:tracePt t="23872" x="7258050" y="4159250"/>
          <p14:tracePt t="23889" x="7308850" y="4159250"/>
          <p14:tracePt t="23906" x="7321550" y="4159250"/>
          <p14:tracePt t="23996" x="7308850" y="4152900"/>
          <p14:tracePt t="24005" x="7296150" y="4152900"/>
          <p14:tracePt t="24012" x="7289800" y="4146550"/>
          <p14:tracePt t="24023" x="7277100" y="4140200"/>
          <p14:tracePt t="24156" x="7277100" y="4146550"/>
          <p14:tracePt t="24168" x="7302500" y="4146550"/>
          <p14:tracePt t="24173" x="7346950" y="4146550"/>
          <p14:tracePt t="24190" x="7480300" y="4146550"/>
          <p14:tracePt t="24206" x="7620000" y="4146550"/>
          <p14:tracePt t="24223" x="7670800" y="4146550"/>
          <p14:tracePt t="24263" x="7664450" y="4146550"/>
          <p14:tracePt t="24273" x="7651750" y="4146550"/>
          <p14:tracePt t="24290" x="7613650" y="4146550"/>
          <p14:tracePt t="24308" x="7562850" y="4146550"/>
          <p14:tracePt t="24324" x="7550150" y="4146550"/>
          <p14:tracePt t="24399" x="7562850" y="4146550"/>
          <p14:tracePt t="24405" x="7600950" y="4146550"/>
          <p14:tracePt t="24413" x="7620000" y="4146550"/>
          <p14:tracePt t="24423" x="7645400" y="4146550"/>
          <p14:tracePt t="24440" x="7658100" y="4146550"/>
          <p14:tracePt t="24517" x="7645400" y="4146550"/>
          <p14:tracePt t="24529" x="7632700" y="4146550"/>
          <p14:tracePt t="24535" x="7613650" y="4133850"/>
          <p14:tracePt t="24542" x="7600950" y="4133850"/>
          <p14:tracePt t="24557" x="7588250" y="4121150"/>
          <p14:tracePt t="24756" x="7556500" y="4121150"/>
          <p14:tracePt t="24764" x="7518400" y="4114800"/>
          <p14:tracePt t="24773" x="7448550" y="4102100"/>
          <p14:tracePt t="24790" x="7315200" y="4083050"/>
          <p14:tracePt t="24807" x="7150100" y="4064000"/>
          <p14:tracePt t="24823" x="6985000" y="4038600"/>
          <p14:tracePt t="24840" x="6813550" y="4013200"/>
          <p14:tracePt t="24857" x="6584950" y="3962400"/>
          <p14:tracePt t="24873" x="6356350" y="3898900"/>
          <p14:tracePt t="24890" x="6102350" y="3835400"/>
          <p14:tracePt t="24907" x="5702300" y="3714750"/>
          <p14:tracePt t="24923" x="4819650" y="3524250"/>
          <p14:tracePt t="24940" x="4165600" y="3422650"/>
          <p14:tracePt t="24957" x="3549650" y="3340100"/>
          <p14:tracePt t="24974" x="3009900" y="3257550"/>
          <p14:tracePt t="24990" x="2673350" y="3213100"/>
          <p14:tracePt t="25007" x="2533650" y="3213100"/>
          <p14:tracePt t="25024" x="2501900" y="3213100"/>
          <p14:tracePt t="25041" x="2476500" y="3225800"/>
          <p14:tracePt t="25045" x="2457450" y="3225800"/>
          <p14:tracePt t="25057" x="2444750" y="3238500"/>
          <p14:tracePt t="25074" x="2381250" y="3257550"/>
          <p14:tracePt t="25091" x="2279650" y="3295650"/>
          <p14:tracePt t="25108" x="2127250" y="3340100"/>
          <p14:tracePt t="25124" x="1885950" y="3409950"/>
          <p14:tracePt t="25140" x="1733550" y="3467100"/>
          <p14:tracePt t="25157" x="1612900" y="3505200"/>
          <p14:tracePt t="25174" x="1530350" y="3530600"/>
          <p14:tracePt t="25191" x="1498600" y="3543300"/>
          <p14:tracePt t="25207" x="1485900" y="3549650"/>
          <p14:tracePt t="25224" x="1479550" y="3556000"/>
          <p14:tracePt t="25240" x="1479550" y="3568700"/>
          <p14:tracePt t="25257" x="1466850" y="3575050"/>
          <p14:tracePt t="25274" x="1454150" y="3606800"/>
          <p14:tracePt t="25291" x="1454150" y="3663950"/>
          <p14:tracePt t="25308" x="1441450" y="3733800"/>
          <p14:tracePt t="25324" x="1441450" y="3873500"/>
          <p14:tracePt t="25341" x="1441450" y="3956050"/>
          <p14:tracePt t="25357" x="1441450" y="4025900"/>
          <p14:tracePt t="25375" x="1479550" y="4102100"/>
          <p14:tracePt t="25391" x="1600200" y="4178300"/>
          <p14:tracePt t="25408" x="1860550" y="4279900"/>
          <p14:tracePt t="25424" x="2146300" y="4343400"/>
          <p14:tracePt t="25441" x="2400300" y="4368800"/>
          <p14:tracePt t="25458" x="2578100" y="4368800"/>
          <p14:tracePt t="25475" x="2686050" y="4368800"/>
          <p14:tracePt t="25492" x="2736850" y="4362450"/>
          <p14:tracePt t="25508" x="2736850" y="4356100"/>
          <p14:tracePt t="25524" x="2736850" y="4337050"/>
          <p14:tracePt t="25558" x="2736850" y="4330700"/>
          <p14:tracePt t="25575" x="2724150" y="4330700"/>
          <p14:tracePt t="25758" x="2724150" y="4324350"/>
          <p14:tracePt t="25790" x="2724150" y="4318000"/>
          <p14:tracePt t="25817" x="2724150" y="4311650"/>
          <p14:tracePt t="25882" x="2724150" y="4305300"/>
          <p14:tracePt t="26304" x="2724150" y="4298950"/>
          <p14:tracePt t="26833" x="2730500" y="4286250"/>
          <p14:tracePt t="26933" x="2736850" y="4279900"/>
          <p14:tracePt t="27218" x="2755900" y="4279900"/>
          <p14:tracePt t="27226" x="2762250" y="4279900"/>
          <p14:tracePt t="27234" x="2774950" y="4279900"/>
          <p14:tracePt t="27242" x="2787650" y="4279900"/>
          <p14:tracePt t="27260" x="2813050" y="4279900"/>
          <p14:tracePt t="27276" x="2825750" y="4279900"/>
          <p14:tracePt t="27292" x="2832100" y="4279900"/>
          <p14:tracePt t="27309" x="2838450" y="4279900"/>
          <p14:tracePt t="27343" x="2857500" y="4286250"/>
          <p14:tracePt t="27359" x="2882900" y="4292600"/>
          <p14:tracePt t="27376" x="2908300" y="4298950"/>
          <p14:tracePt t="27393" x="2946400" y="4311650"/>
          <p14:tracePt t="27409" x="3003550" y="4311650"/>
          <p14:tracePt t="27426" x="3048000" y="4311650"/>
          <p14:tracePt t="27430" x="3060700" y="4311650"/>
          <p14:tracePt t="27443" x="3067050" y="4324350"/>
          <p14:tracePt t="27459" x="3079750" y="4324350"/>
          <p14:tracePt t="27493" x="3086100" y="4324350"/>
          <p14:tracePt t="27572" x="3098800" y="4330700"/>
          <p14:tracePt t="27589" x="3105150" y="4330700"/>
          <p14:tracePt t="27605" x="3117850" y="4330700"/>
          <p14:tracePt t="27615" x="3130550" y="4330700"/>
          <p14:tracePt t="27627" x="3149600" y="4337050"/>
          <p14:tracePt t="27644" x="3175000" y="4337050"/>
          <p14:tracePt t="27660" x="3194050" y="4337050"/>
          <p14:tracePt t="27677" x="3238500" y="4337050"/>
          <p14:tracePt t="27693" x="3282950" y="4337050"/>
          <p14:tracePt t="27710" x="3308350" y="4337050"/>
          <p14:tracePt t="27727" x="3321050" y="4337050"/>
          <p14:tracePt t="27782" x="3327400" y="4337050"/>
          <p14:tracePt t="27789" x="3340100" y="4337050"/>
          <p14:tracePt t="27802" x="3346450" y="4337050"/>
          <p14:tracePt t="27804" x="3359150" y="4337050"/>
          <p14:tracePt t="27828" x="3384550" y="4330700"/>
          <p14:tracePt t="27844" x="3429000" y="4330700"/>
          <p14:tracePt t="27860" x="3486150" y="4330700"/>
          <p14:tracePt t="27877" x="3511550" y="4330700"/>
          <p14:tracePt t="27893" x="3530600" y="4330700"/>
          <p14:tracePt t="27910" x="3549650" y="4324350"/>
          <p14:tracePt t="27927" x="3568700" y="4318000"/>
          <p14:tracePt t="27943" x="3575050" y="4318000"/>
          <p14:tracePt t="28037" x="3587750" y="4318000"/>
          <p14:tracePt t="28054" x="3594100" y="4318000"/>
          <p14:tracePt t="28061" x="3600450" y="4318000"/>
          <p14:tracePt t="28071" x="3613150" y="4318000"/>
          <p14:tracePt t="28078" x="3619500" y="4318000"/>
          <p14:tracePt t="28093" x="3638550" y="4318000"/>
          <p14:tracePt t="28110" x="3651250" y="4318000"/>
          <p14:tracePt t="28127" x="3670300" y="4311650"/>
          <p14:tracePt t="28144" x="3695700" y="4305300"/>
          <p14:tracePt t="28161" x="3727450" y="4298950"/>
          <p14:tracePt t="28177" x="3759200" y="4286250"/>
          <p14:tracePt t="28197" x="3790950" y="4286250"/>
          <p14:tracePt t="28211" x="3797300" y="4286250"/>
          <p14:tracePt t="28227" x="3816350" y="4273550"/>
          <p14:tracePt t="28244" x="3822700" y="4273550"/>
          <p14:tracePt t="28302" x="3829050" y="4273550"/>
          <p14:tracePt t="28308" x="3835400" y="4273550"/>
          <p14:tracePt t="28316" x="3841750" y="4260850"/>
          <p14:tracePt t="28327" x="3854450" y="4260850"/>
          <p14:tracePt t="28344" x="3873500" y="4248150"/>
          <p14:tracePt t="28361" x="3886200" y="4248150"/>
          <p14:tracePt t="28366" x="3892550" y="4248150"/>
          <p14:tracePt t="28377" x="3905250" y="4248150"/>
          <p14:tracePt t="28394" x="3917950" y="4248150"/>
          <p14:tracePt t="28411" x="3949700" y="4248150"/>
          <p14:tracePt t="28428" x="3956050" y="4248150"/>
          <p14:tracePt t="28444" x="3968750" y="4248150"/>
          <p14:tracePt t="28461" x="3975100" y="4248150"/>
          <p14:tracePt t="28477" x="3987800" y="4241800"/>
          <p14:tracePt t="28495" x="3987800" y="4235450"/>
          <p14:tracePt t="28512" x="4000500" y="4235450"/>
          <p14:tracePt t="28528" x="4006850" y="4222750"/>
          <p14:tracePt t="28544" x="4013200" y="4222750"/>
          <p14:tracePt t="28577" x="4019550" y="4222750"/>
          <p14:tracePt t="28686" x="4019550" y="4216400"/>
          <p14:tracePt t="28958" x="4032250" y="4210050"/>
          <p14:tracePt t="28974" x="4057650" y="4210050"/>
          <p14:tracePt t="28995" x="4114800" y="4210050"/>
          <p14:tracePt t="29012" x="4210050" y="4210050"/>
          <p14:tracePt t="29029" x="4286250" y="4210050"/>
          <p14:tracePt t="29045" x="4406900" y="4267200"/>
          <p14:tracePt t="29062" x="4476750" y="4273550"/>
          <p14:tracePt t="29079" x="4533900" y="4279900"/>
          <p14:tracePt t="29096" x="4559300" y="4279900"/>
          <p14:tracePt t="29112" x="4578350" y="4279900"/>
          <p14:tracePt t="29130" x="4597400" y="4273550"/>
          <p14:tracePt t="29146" x="4641850" y="4241800"/>
          <p14:tracePt t="29163" x="4673600" y="4210050"/>
          <p14:tracePt t="29180" x="4711700" y="4152900"/>
          <p14:tracePt t="29200" x="4724400" y="4133850"/>
          <p14:tracePt t="29212" x="4743450" y="4102100"/>
          <p14:tracePt t="29229" x="4749800" y="4070350"/>
          <p14:tracePt t="29262" x="4749800" y="4064000"/>
          <p14:tracePt t="29305" x="4756150" y="4051300"/>
          <p14:tracePt t="29322" x="4762500" y="4051300"/>
          <p14:tracePt t="29326" x="4775200" y="4038600"/>
          <p14:tracePt t="29346" x="4775200" y="4032250"/>
          <p14:tracePt t="29362" x="4787900" y="4019550"/>
          <p14:tracePt t="29381" x="4806950" y="4013200"/>
          <p14:tracePt t="29397" x="4832350" y="4006850"/>
          <p14:tracePt t="29413" x="4851400" y="4000500"/>
          <p14:tracePt t="29430" x="4876800" y="3987800"/>
          <p14:tracePt t="29447" x="4895850" y="3987800"/>
          <p14:tracePt t="29463" x="4933950" y="3968750"/>
          <p14:tracePt t="29479" x="4978400" y="3962400"/>
          <p14:tracePt t="29496" x="5003800" y="3949700"/>
          <p14:tracePt t="29512" x="5035550" y="3943350"/>
          <p14:tracePt t="29529" x="5073650" y="3930650"/>
          <p14:tracePt t="29546" x="5105400" y="3924300"/>
          <p14:tracePt t="29562" x="5130800" y="3917950"/>
          <p14:tracePt t="29581" x="5175250" y="3917950"/>
          <p14:tracePt t="29597" x="5219700" y="3911600"/>
          <p14:tracePt t="29612" x="5289550" y="3898900"/>
          <p14:tracePt t="29629" x="5378450" y="3879850"/>
          <p14:tracePt t="29646" x="5429250" y="3879850"/>
          <p14:tracePt t="29663" x="5473700" y="3867150"/>
          <p14:tracePt t="29680" x="5492750" y="3867150"/>
          <p14:tracePt t="29696" x="5511800" y="3867150"/>
          <p14:tracePt t="29713" x="5518150" y="3867150"/>
          <p14:tracePt t="29729" x="5530850" y="3867150"/>
          <p14:tracePt t="29747" x="5543550" y="3867150"/>
          <p14:tracePt t="29763" x="5588000" y="3867150"/>
          <p14:tracePt t="29781" x="5632450" y="3867150"/>
          <p14:tracePt t="29797" x="5689600" y="3898900"/>
          <p14:tracePt t="29814" x="5759450" y="3917950"/>
          <p14:tracePt t="29830" x="5848350" y="3937000"/>
          <p14:tracePt t="29846" x="5969000" y="3994150"/>
          <p14:tracePt t="29863" x="6057900" y="4019550"/>
          <p14:tracePt t="29879" x="6159500" y="4051300"/>
          <p14:tracePt t="29896" x="6280150" y="4076700"/>
          <p14:tracePt t="29913" x="6330950" y="4095750"/>
          <p14:tracePt t="29930" x="6362700" y="4102100"/>
          <p14:tracePt t="30005" x="6375400" y="4108450"/>
          <p14:tracePt t="30013" x="6381750" y="4108450"/>
          <p14:tracePt t="30021" x="6394450" y="4114800"/>
          <p14:tracePt t="30046" x="6413500" y="4121150"/>
          <p14:tracePt t="30063" x="6432550" y="4127500"/>
          <p14:tracePt t="30079" x="6464300" y="4146550"/>
          <p14:tracePt t="30096" x="6508750" y="4146550"/>
          <p14:tracePt t="30113" x="6578600" y="4165600"/>
          <p14:tracePt t="30130" x="6635750" y="4178300"/>
          <p14:tracePt t="30146" x="6680200" y="4178300"/>
          <p14:tracePt t="30164" x="6705600" y="4184650"/>
          <p14:tracePt t="30181" x="6711950" y="4184650"/>
          <p14:tracePt t="30213" x="6718300" y="4184650"/>
          <p14:tracePt t="30232" x="6731000" y="4184650"/>
          <p14:tracePt t="30246" x="6756400" y="4184650"/>
          <p14:tracePt t="30264" x="6781800" y="4184650"/>
          <p14:tracePt t="30280" x="6794500" y="4184650"/>
          <p14:tracePt t="30297" x="6813550" y="4191000"/>
          <p14:tracePt t="30314" x="6819900" y="4191000"/>
          <p14:tracePt t="30330" x="6832600" y="4191000"/>
          <p14:tracePt t="30347" x="6864350" y="4197350"/>
          <p14:tracePt t="30363" x="6927850" y="4210050"/>
          <p14:tracePt t="30380" x="7016750" y="4210050"/>
          <p14:tracePt t="30397" x="7092950" y="4235450"/>
          <p14:tracePt t="30413" x="7251700" y="4248150"/>
          <p14:tracePt t="30430" x="7334250" y="4248150"/>
          <p14:tracePt t="30447" x="7429500" y="4254500"/>
          <p14:tracePt t="30463" x="7480300" y="4254500"/>
          <p14:tracePt t="30480" x="7518400" y="4254500"/>
          <p14:tracePt t="30497" x="7537450" y="4254500"/>
          <p14:tracePt t="30513" x="7543800" y="4254500"/>
          <p14:tracePt t="30530" x="7550150" y="4254500"/>
          <p14:tracePt t="30563" x="7556500" y="4254500"/>
          <p14:tracePt t="30597" x="7569200" y="4254500"/>
          <p14:tracePt t="30613" x="7575550" y="4254500"/>
          <p14:tracePt t="30630" x="7581900" y="4254500"/>
          <p14:tracePt t="30694" x="7594600" y="4254500"/>
          <p14:tracePt t="30710" x="7600950" y="4254500"/>
          <p14:tracePt t="30725" x="7607300" y="4260850"/>
          <p14:tracePt t="30748" x="7613650" y="4279900"/>
          <p14:tracePt t="30765" x="7639050" y="4318000"/>
          <p14:tracePt t="30780" x="7683500" y="4451350"/>
          <p14:tracePt t="30797" x="7727950" y="4622800"/>
          <p14:tracePt t="30814" x="7785100" y="4724400"/>
          <p14:tracePt t="30831" x="7829550" y="4768850"/>
          <p14:tracePt t="30847" x="7867650" y="4794250"/>
          <p14:tracePt t="30864" x="7886700" y="4794250"/>
          <p14:tracePt t="30880" x="7899400" y="4800600"/>
          <p14:tracePt t="30913" x="7905750" y="4806950"/>
          <p14:tracePt t="30931" x="7905750" y="4813300"/>
          <p14:tracePt t="30948" x="7912100" y="4838700"/>
          <p14:tracePt t="30964" x="7912100" y="4845050"/>
          <p14:tracePt t="30981" x="7854950" y="4870450"/>
          <p14:tracePt t="30997" x="7613650" y="4895850"/>
          <p14:tracePt t="31014" x="7391400" y="4895850"/>
          <p14:tracePt t="31031" x="7188200" y="4895850"/>
          <p14:tracePt t="31048" x="7016750" y="4895850"/>
          <p14:tracePt t="31065" x="6788150" y="4895850"/>
          <p14:tracePt t="31081" x="6064250" y="4813300"/>
          <p14:tracePt t="31098" x="4914900" y="4584700"/>
          <p14:tracePt t="31114" x="3530600" y="4254500"/>
          <p14:tracePt t="31132" x="2279650" y="4070350"/>
          <p14:tracePt t="31149" x="1555750" y="3956050"/>
          <p14:tracePt t="31164" x="1416050" y="3937000"/>
          <p14:tracePt t="31215" x="1409700" y="3943350"/>
          <p14:tracePt t="31223" x="1409700" y="3956050"/>
          <p14:tracePt t="31233" x="1409700" y="3975100"/>
          <p14:tracePt t="31248" x="1397000" y="4013200"/>
          <p14:tracePt t="31265" x="1390650" y="4032250"/>
          <p14:tracePt t="31281" x="1377950" y="4044950"/>
          <p14:tracePt t="31314" x="1377950" y="4051300"/>
          <p14:tracePt t="31333" x="1377950" y="4057650"/>
          <p14:tracePt t="31348" x="1384300" y="4083050"/>
          <p14:tracePt t="31365" x="1485900" y="4127500"/>
          <p14:tracePt t="31381" x="1574800" y="4241800"/>
          <p14:tracePt t="31397" x="1574800" y="4286250"/>
          <p14:tracePt t="31414" x="1581150" y="4298950"/>
          <p14:tracePt t="31447" x="1581150" y="4311650"/>
          <p14:tracePt t="31465" x="1409700" y="4381500"/>
          <p14:tracePt t="31482" x="1155700" y="4483100"/>
          <p14:tracePt t="31498" x="996950" y="4559300"/>
          <p14:tracePt t="31515" x="984250" y="4572000"/>
          <p14:tracePt t="31533" x="977900" y="4578350"/>
          <p14:tracePt t="31548" x="977900" y="4603750"/>
          <p14:tracePt t="31566" x="977900" y="4629150"/>
          <p14:tracePt t="31582" x="977900" y="4673600"/>
          <p14:tracePt t="31598" x="977900" y="4705350"/>
          <p14:tracePt t="31614" x="977900" y="4711700"/>
          <p14:tracePt t="31648" x="977900" y="4724400"/>
          <p14:tracePt t="31665" x="958850" y="4756150"/>
          <p14:tracePt t="31682" x="939800" y="4781550"/>
          <p14:tracePt t="31698" x="901700" y="4806950"/>
          <p14:tracePt t="31715" x="889000" y="4813300"/>
          <p14:tracePt t="31791" x="895350" y="4819650"/>
          <p14:tracePt t="31800" x="901700" y="4826000"/>
          <p14:tracePt t="31809" x="908050" y="4832350"/>
          <p14:tracePt t="31818" x="914400" y="4845050"/>
          <p14:tracePt t="31831" x="920750" y="4864100"/>
          <p14:tracePt t="31848" x="920750" y="4870450"/>
          <p14:tracePt t="31881" x="920750" y="4883150"/>
          <p14:tracePt t="32078" x="927100" y="4883150"/>
          <p14:tracePt t="32089" x="933450" y="4883150"/>
          <p14:tracePt t="32098" x="946150" y="4889500"/>
          <p14:tracePt t="32117" x="952500" y="4908550"/>
          <p14:tracePt t="32123" x="965200" y="4927600"/>
          <p14:tracePt t="32133" x="971550" y="4940300"/>
          <p14:tracePt t="32148" x="977900" y="4940300"/>
          <p14:tracePt t="32165" x="984250" y="4953000"/>
          <p14:tracePt t="32182" x="996950" y="4953000"/>
          <p14:tracePt t="32202" x="1003300" y="4933950"/>
          <p14:tracePt t="32215" x="1009650" y="4921250"/>
          <p14:tracePt t="32233" x="1016000" y="4902200"/>
          <p14:tracePt t="32339" x="1022350" y="4902200"/>
          <p14:tracePt t="33041" x="1028700" y="4902200"/>
          <p14:tracePt t="33049" x="1028700" y="4883150"/>
          <p14:tracePt t="33059" x="1028700" y="4832350"/>
          <p14:tracePt t="33065" x="1028700" y="4768850"/>
          <p14:tracePt t="33082" x="1028700" y="4648200"/>
          <p14:tracePt t="33098" x="1009650" y="4483100"/>
          <p14:tracePt t="33102" x="1003300" y="4419600"/>
          <p14:tracePt t="33115" x="1003300" y="4343400"/>
          <p14:tracePt t="33132" x="977900" y="4070350"/>
          <p14:tracePt t="33148" x="939800" y="3784600"/>
          <p14:tracePt t="33165" x="895350" y="3422650"/>
          <p14:tracePt t="33182" x="869950" y="3149600"/>
          <p14:tracePt t="33198" x="869950" y="3009900"/>
          <p14:tracePt t="33215" x="889000" y="2921000"/>
          <p14:tracePt t="33232" x="914400" y="2851150"/>
          <p14:tracePt t="33249" x="946150" y="2800350"/>
          <p14:tracePt t="33265" x="965200" y="2768600"/>
          <p14:tracePt t="33282" x="977900" y="2743200"/>
          <p14:tracePt t="33299" x="1003300" y="2717800"/>
          <p14:tracePt t="33316" x="1003300" y="2705100"/>
          <p14:tracePt t="33332" x="1022350" y="2635250"/>
          <p14:tracePt t="33349" x="1041400" y="2546350"/>
          <p14:tracePt t="33365" x="1060450" y="2419350"/>
          <p14:tracePt t="33382" x="1079500" y="2273300"/>
          <p14:tracePt t="33399" x="1117600" y="2108200"/>
          <p14:tracePt t="33416" x="1136650" y="2025650"/>
          <p14:tracePt t="33432" x="1136650" y="1987550"/>
          <p14:tracePt t="33449" x="1136650" y="1981200"/>
          <p14:tracePt t="33482" x="1136650" y="1974850"/>
          <p14:tracePt t="33499" x="1130300" y="1974850"/>
          <p14:tracePt t="33516" x="1092200" y="1974850"/>
          <p14:tracePt t="33532" x="1028700" y="1987550"/>
          <p14:tracePt t="33549" x="965200" y="2012950"/>
          <p14:tracePt t="33565" x="933450" y="2038350"/>
          <p14:tracePt t="33582" x="895350" y="2070100"/>
          <p14:tracePt t="33598" x="889000" y="2076450"/>
          <p14:tracePt t="33615" x="889000" y="2089150"/>
          <p14:tracePt t="33632" x="889000" y="2108200"/>
          <p14:tracePt t="33649" x="889000" y="2120900"/>
          <p14:tracePt t="33666" x="889000" y="2133600"/>
          <p14:tracePt t="33682" x="889000" y="2159000"/>
          <p14:tracePt t="33699" x="914400" y="2197100"/>
          <p14:tracePt t="33715" x="1003300" y="2247900"/>
          <p14:tracePt t="33732" x="1041400" y="2254250"/>
          <p14:tracePt t="33749" x="1047750" y="2254250"/>
          <p14:tracePt t="33820" x="1047750" y="2247900"/>
          <p14:tracePt t="33870" x="1035050" y="2247900"/>
          <p14:tracePt t="33876" x="1028700" y="2247900"/>
          <p14:tracePt t="33888" x="1009650" y="2247900"/>
          <p14:tracePt t="33900" x="984250" y="2266950"/>
          <p14:tracePt t="33916" x="882650" y="2381250"/>
          <p14:tracePt t="33933" x="863600" y="2463800"/>
          <p14:tracePt t="33949" x="863600" y="2540000"/>
          <p14:tracePt t="33966" x="863600" y="2578100"/>
          <p14:tracePt t="33983" x="908050" y="2641600"/>
          <p14:tracePt t="33999" x="1009650" y="2698750"/>
          <p14:tracePt t="34016" x="1117600" y="2711450"/>
          <p14:tracePt t="34033" x="1257300" y="2717800"/>
          <p14:tracePt t="34036" x="1333500" y="2736850"/>
          <p14:tracePt t="34050" x="1409700" y="2743200"/>
          <p14:tracePt t="34066" x="1555750" y="2755900"/>
          <p14:tracePt t="34083" x="1670050" y="2755900"/>
          <p14:tracePt t="34100" x="1733550" y="2755900"/>
          <p14:tracePt t="34116" x="1765300" y="2736850"/>
          <p14:tracePt t="34133" x="1784350" y="2705100"/>
          <p14:tracePt t="34150" x="1784350" y="2667000"/>
          <p14:tracePt t="34167" x="1784350" y="2628900"/>
          <p14:tracePt t="34184" x="1784350" y="2597150"/>
          <p14:tracePt t="34193" x="1784350" y="2590800"/>
          <p14:tracePt t="34225" x="1784350" y="2584450"/>
          <p14:tracePt t="34246" x="1778000" y="2584450"/>
          <p14:tracePt t="34262" x="1765300" y="2584450"/>
          <p14:tracePt t="34279" x="1727200" y="2584450"/>
          <p14:tracePt t="34301" x="1670050" y="2641600"/>
          <p14:tracePt t="34317" x="1657350" y="2667000"/>
          <p14:tracePt t="34334" x="1657350" y="2724150"/>
          <p14:tracePt t="34351" x="1657350" y="2768600"/>
          <p14:tracePt t="34368" x="1701800" y="2832100"/>
          <p14:tracePt t="34384" x="1797050" y="2895600"/>
          <p14:tracePt t="34400" x="1930400" y="2978150"/>
          <p14:tracePt t="34418" x="2095500" y="3035300"/>
          <p14:tracePt t="34434" x="2216150" y="3035300"/>
          <p14:tracePt t="34450" x="2273300" y="3035300"/>
          <p14:tracePt t="34469" x="2298700" y="3035300"/>
          <p14:tracePt t="34485" x="2311400" y="3028950"/>
          <p14:tracePt t="34502" x="2324100" y="2978150"/>
          <p14:tracePt t="34517" x="2324100" y="2933700"/>
          <p14:tracePt t="34534" x="2324100" y="2876550"/>
          <p14:tracePt t="34551" x="2305050" y="2844800"/>
          <p14:tracePt t="34557" x="2298700" y="2832100"/>
          <p14:tracePt t="34567" x="2298700" y="2825750"/>
          <p14:tracePt t="34584" x="2286000" y="2819400"/>
          <p14:tracePt t="34967" x="2286000" y="2825750"/>
          <p14:tracePt t="34976" x="2273300" y="2857500"/>
          <p14:tracePt t="34985" x="2266950" y="2895600"/>
          <p14:tracePt t="35001" x="2222500" y="3028950"/>
          <p14:tracePt t="35017" x="2165350" y="3187700"/>
          <p14:tracePt t="35023" x="2146300" y="3257550"/>
          <p14:tracePt t="35034" x="2127250" y="3321050"/>
          <p14:tracePt t="35051" x="2127250" y="3365500"/>
          <p14:tracePt t="35067" x="2120900" y="3403600"/>
          <p14:tracePt t="35084" x="2120900" y="3422650"/>
          <p14:tracePt t="35101" x="2120900" y="3454400"/>
          <p14:tracePt t="35117" x="2120900" y="3556000"/>
          <p14:tracePt t="35134" x="2120900" y="3670300"/>
          <p14:tracePt t="35151" x="2120900" y="3778250"/>
          <p14:tracePt t="35168" x="2139950" y="3905250"/>
          <p14:tracePt t="35184" x="2184400" y="4019550"/>
          <p14:tracePt t="35201" x="2203450" y="4095750"/>
          <p14:tracePt t="35217" x="2216150" y="4159250"/>
          <p14:tracePt t="35234" x="2241550" y="4229100"/>
          <p14:tracePt t="35252" x="2254250" y="4292600"/>
          <p14:tracePt t="35268" x="2260600" y="4375150"/>
          <p14:tracePt t="35285" x="2279650" y="4514850"/>
          <p14:tracePt t="35301" x="2292350" y="4597400"/>
          <p14:tracePt t="35317" x="2311400" y="4660900"/>
          <p14:tracePt t="35334" x="2330450" y="4718050"/>
          <p14:tracePt t="35352" x="2343150" y="4762500"/>
          <p14:tracePt t="35368" x="2349500" y="4787900"/>
          <p14:tracePt t="35385" x="2355850" y="4800600"/>
          <p14:tracePt t="35402" x="2362200" y="4806950"/>
          <p14:tracePt t="35462" x="2362200" y="4800600"/>
          <p14:tracePt t="35479" x="2362200" y="4787900"/>
          <p14:tracePt t="35487" x="2374900" y="4762500"/>
          <p14:tracePt t="35495" x="2374900" y="4743450"/>
          <p14:tracePt t="35503" x="2374900" y="4724400"/>
          <p14:tracePt t="35518" x="2374900" y="4679950"/>
          <p14:tracePt t="35535" x="2374900" y="4648200"/>
          <p14:tracePt t="35552" x="2374900" y="4610100"/>
          <p14:tracePt t="35568" x="2374900" y="4565650"/>
          <p14:tracePt t="35585" x="2381250" y="4489450"/>
          <p14:tracePt t="35602" x="2381250" y="4362450"/>
          <p14:tracePt t="35618" x="2387600" y="4279900"/>
          <p14:tracePt t="35636" x="2393950" y="4254500"/>
          <p14:tracePt t="35652" x="2406650" y="4229100"/>
          <p14:tracePt t="35668" x="2419350" y="4184650"/>
          <p14:tracePt t="35685" x="2438400" y="4121150"/>
          <p14:tracePt t="35702" x="2444750" y="4032250"/>
          <p14:tracePt t="35718" x="2444750" y="3956050"/>
          <p14:tracePt t="35735" x="2457450" y="3835400"/>
          <p14:tracePt t="35752" x="2457450" y="3702050"/>
          <p14:tracePt t="35768" x="2457450" y="3600450"/>
          <p14:tracePt t="35785" x="2457450" y="3511550"/>
          <p14:tracePt t="35802" x="2457450" y="3467100"/>
          <p14:tracePt t="35819" x="2457450" y="3435350"/>
          <p14:tracePt t="35836" x="2470150" y="3403600"/>
          <p14:tracePt t="35853" x="2482850" y="3365500"/>
          <p14:tracePt t="35869" x="2501900" y="3333750"/>
          <p14:tracePt t="35885" x="2533650" y="3270250"/>
          <p14:tracePt t="35902" x="2546350" y="3244850"/>
          <p14:tracePt t="35918" x="2578100" y="3200400"/>
          <p14:tracePt t="35935" x="2578100" y="3181350"/>
          <p14:tracePt t="35952" x="2597150" y="3155950"/>
          <p14:tracePt t="35969" x="2603500" y="3130550"/>
          <p14:tracePt t="35985" x="2609850" y="3117850"/>
          <p14:tracePt t="36002" x="2616200" y="3105150"/>
          <p14:tracePt t="36035" x="2622550" y="3098800"/>
          <p14:tracePt t="36085" x="2622550" y="3092450"/>
          <p14:tracePt t="36111" x="2622550" y="3086100"/>
          <p14:tracePt t="36230" x="2622550" y="3067050"/>
          <p14:tracePt t="36248" x="2622550" y="3048000"/>
          <p14:tracePt t="36263" x="2622550" y="2978150"/>
          <p14:tracePt t="36272" x="2603500" y="2946400"/>
          <p14:tracePt t="36286" x="2578100" y="2870200"/>
          <p14:tracePt t="36302" x="2546350" y="2813050"/>
          <p14:tracePt t="36319" x="2527300" y="2768600"/>
          <p14:tracePt t="36336" x="2514600" y="2755900"/>
          <p14:tracePt t="36352" x="2501900" y="2743200"/>
          <p14:tracePt t="36369" x="2489200" y="2724150"/>
          <p14:tracePt t="36386" x="2482850" y="2711450"/>
          <p14:tracePt t="36402" x="2482850" y="2705100"/>
          <p14:tracePt t="36435" x="2476500" y="2698750"/>
          <p14:tracePt t="36527" x="2476500" y="2692400"/>
          <p14:tracePt t="36535" x="2476500" y="2686050"/>
          <p14:tracePt t="36543" x="2476500" y="2673350"/>
          <p14:tracePt t="36552" x="2476500" y="2654300"/>
          <p14:tracePt t="36569" x="2476500" y="2622550"/>
          <p14:tracePt t="36586" x="2476500" y="2597150"/>
          <p14:tracePt t="36603" x="2476500" y="2559050"/>
          <p14:tracePt t="36620" x="2476500" y="2527300"/>
          <p14:tracePt t="36636" x="2476500" y="2501900"/>
          <p14:tracePt t="36710" x="2476500" y="2495550"/>
          <p14:tracePt t="36815" x="2489200" y="2482850"/>
          <p14:tracePt t="36831" x="2495550" y="2470150"/>
          <p14:tracePt t="36846" x="2495550" y="2457450"/>
          <p14:tracePt t="36960" x="2501900" y="2457450"/>
          <p14:tracePt t="37029" x="2508250" y="2457450"/>
          <p14:tracePt t="37047" x="2514600" y="2457450"/>
          <p14:tracePt t="37077" x="2520950" y="2457450"/>
          <p14:tracePt t="37101" x="2527300" y="2457450"/>
          <p14:tracePt t="37124" x="2533650" y="2451100"/>
          <p14:tracePt t="37156" x="2546350" y="2451100"/>
          <p14:tracePt t="37180" x="2552700" y="2451100"/>
          <p14:tracePt t="37190" x="2559050" y="2463800"/>
          <p14:tracePt t="37207" x="2565400" y="2470150"/>
          <p14:tracePt t="37213" x="2578100" y="2482850"/>
          <p14:tracePt t="37285" x="2584450" y="2482850"/>
          <p14:tracePt t="37301" x="2590800" y="2482850"/>
          <p14:tracePt t="37334" x="2603500" y="2482850"/>
          <p14:tracePt t="37495" x="2609850" y="2482850"/>
          <p14:tracePt t="37505" x="2616200" y="2482850"/>
          <p14:tracePt t="37513" x="2622550" y="2489200"/>
          <p14:tracePt t="37519" x="2628900" y="2501900"/>
          <p14:tracePt t="37536" x="2635250" y="2508250"/>
          <p14:tracePt t="37575" x="2641600" y="2508250"/>
          <p14:tracePt t="37586" x="2647950" y="2508250"/>
          <p14:tracePt t="37603" x="2667000" y="2508250"/>
          <p14:tracePt t="37620" x="2679700" y="2495550"/>
          <p14:tracePt t="37636" x="2692400" y="2476500"/>
          <p14:tracePt t="37816" x="2698750" y="2489200"/>
          <p14:tracePt t="37848" x="2698750" y="2495550"/>
          <p14:tracePt t="38179" x="2717800" y="2514600"/>
          <p14:tracePt t="38186" x="2730500" y="2540000"/>
          <p14:tracePt t="38201" x="2819400" y="2673350"/>
          <p14:tracePt t="38210" x="2876550" y="2749550"/>
          <p14:tracePt t="38220" x="3022600" y="2870200"/>
          <p14:tracePt t="38237" x="3175000" y="3067050"/>
          <p14:tracePt t="38254" x="3321050" y="3365500"/>
          <p14:tracePt t="38270" x="3454400" y="3689350"/>
          <p14:tracePt t="38287" x="3543300" y="3879850"/>
          <p14:tracePt t="38304" x="3644900" y="4064000"/>
          <p14:tracePt t="38320" x="3733800" y="4222750"/>
          <p14:tracePt t="38337" x="3816350" y="4343400"/>
          <p14:tracePt t="38354" x="3860800" y="4400550"/>
          <p14:tracePt t="38370" x="3867150" y="4406900"/>
          <p14:tracePt t="38387" x="3873500" y="4406900"/>
          <p14:tracePt t="38404" x="3898900" y="4406900"/>
          <p14:tracePt t="38421" x="3924300" y="4406900"/>
          <p14:tracePt t="38437" x="4000500" y="4406900"/>
          <p14:tracePt t="38454" x="4108450" y="4406900"/>
          <p14:tracePt t="38471" x="4241800" y="4432300"/>
          <p14:tracePt t="38487" x="4387850" y="4457700"/>
          <p14:tracePt t="38504" x="4508500" y="4495800"/>
          <p14:tracePt t="38521" x="4603750" y="4521200"/>
          <p14:tracePt t="38537" x="4679950" y="4540250"/>
          <p14:tracePt t="38554" x="4724400" y="4546600"/>
          <p14:tracePt t="38572" x="4756150" y="4546600"/>
          <p14:tracePt t="38587" x="4775200" y="4540250"/>
          <p14:tracePt t="38604" x="4806950" y="4527550"/>
          <p14:tracePt t="38621" x="4876800" y="4514850"/>
          <p14:tracePt t="38637" x="5016500" y="4514850"/>
          <p14:tracePt t="38654" x="5245100" y="4514850"/>
          <p14:tracePt t="38671" x="5562600" y="4533900"/>
          <p14:tracePt t="38688" x="6032500" y="4616450"/>
          <p14:tracePt t="38704" x="6572250" y="4718050"/>
          <p14:tracePt t="38721" x="7092950" y="4813300"/>
          <p14:tracePt t="38738" x="7505700" y="4857750"/>
          <p14:tracePt t="38754" x="7759700" y="4883150"/>
          <p14:tracePt t="38772" x="7848600" y="4883150"/>
          <p14:tracePt t="38788" x="7867650" y="4883150"/>
          <p14:tracePt t="38821" x="7867650" y="4876800"/>
          <p14:tracePt t="38854" x="7867650" y="4864100"/>
          <p14:tracePt t="38871" x="7848600" y="4857750"/>
          <p14:tracePt t="38888" x="7823200" y="4857750"/>
          <p14:tracePt t="38905" x="7804150" y="4851400"/>
          <p14:tracePt t="39008" x="7816850" y="4845050"/>
          <p14:tracePt t="39095" x="7810500" y="4845050"/>
          <p14:tracePt t="39104" x="7797800" y="4845050"/>
          <p14:tracePt t="39117" x="7766050" y="4838700"/>
          <p14:tracePt t="39135" x="7721600" y="4813300"/>
          <p14:tracePt t="39157" x="7696200" y="4787900"/>
          <p14:tracePt t="39172" x="7689850" y="4787900"/>
          <p14:tracePt t="39188" x="7683500" y="4787900"/>
          <p14:tracePt t="39205" x="7677150" y="4787900"/>
          <p14:tracePt t="39304" x="7683500" y="4787900"/>
          <p14:tracePt t="39312" x="7689850" y="4787900"/>
          <p14:tracePt t="39322" x="7702550" y="4794250"/>
          <p14:tracePt t="39339" x="7708900" y="4794250"/>
          <p14:tracePt t="39356" x="7715250" y="4794250"/>
          <p14:tracePt t="39372" x="7721600" y="4800600"/>
          <p14:tracePt t="39389" x="7727950" y="4800600"/>
          <p14:tracePt t="39422" x="7740650" y="4800600"/>
          <p14:tracePt t="39439" x="7747000" y="4800600"/>
          <p14:tracePt t="39456" x="7766050" y="4800600"/>
          <p14:tracePt t="39472" x="7804150" y="4787900"/>
          <p14:tracePt t="39489" x="7823200" y="4787900"/>
          <p14:tracePt t="39506" x="7854950" y="4781550"/>
          <p14:tracePt t="39524" x="7880350" y="4781550"/>
          <p14:tracePt t="39542" x="7899400" y="4775200"/>
          <p14:tracePt t="39556" x="7905750" y="4775200"/>
          <p14:tracePt t="39572" x="7918450" y="4775200"/>
          <p14:tracePt t="39662" x="7905750" y="4775200"/>
          <p14:tracePt t="39671" x="7874000" y="4787900"/>
          <p14:tracePt t="39684" x="7778750" y="4813300"/>
          <p14:tracePt t="39706" x="7639050" y="4845050"/>
          <p14:tracePt t="39722" x="7454900" y="4876800"/>
          <p14:tracePt t="39740" x="7181850" y="4889500"/>
          <p14:tracePt t="39756" x="6699250" y="4889500"/>
          <p14:tracePt t="39773" x="6064250" y="4889500"/>
          <p14:tracePt t="39789" x="5118100" y="4889500"/>
          <p14:tracePt t="39806" x="4584700" y="4889500"/>
          <p14:tracePt t="39823" x="4102100" y="4889500"/>
          <p14:tracePt t="39839" x="3632200" y="4889500"/>
          <p14:tracePt t="39856" x="3289300" y="4889500"/>
          <p14:tracePt t="39873" x="3041650" y="4889500"/>
          <p14:tracePt t="39889" x="2882900" y="4902200"/>
          <p14:tracePt t="39906" x="2755900" y="4933950"/>
          <p14:tracePt t="39923" x="2686050" y="4959350"/>
          <p14:tracePt t="39940" x="2641600" y="4972050"/>
          <p14:tracePt t="40025" x="2635250" y="4978400"/>
          <p14:tracePt t="40375" x="2635250" y="4972050"/>
          <p14:tracePt t="40384" x="2628900" y="4972050"/>
          <p14:tracePt t="40392" x="2616200" y="4972050"/>
          <p14:tracePt t="40406" x="2597150" y="4972050"/>
          <p14:tracePt t="40423" x="2578100" y="4959350"/>
          <p14:tracePt t="40440" x="2514600" y="4933950"/>
          <p14:tracePt t="40456" x="2425700" y="4889500"/>
          <p14:tracePt t="40473" x="2317750" y="4845050"/>
          <p14:tracePt t="40490" x="2197100" y="4800600"/>
          <p14:tracePt t="40508" x="2095500" y="4756150"/>
          <p14:tracePt t="40524" x="2006600" y="4737100"/>
          <p14:tracePt t="40541" x="1974850" y="4724400"/>
          <p14:tracePt t="40556" x="1962150" y="4711700"/>
          <p14:tracePt t="40775" x="1943100" y="4711700"/>
          <p14:tracePt t="40783" x="1930400" y="4718050"/>
          <p14:tracePt t="40791" x="1917700" y="4724400"/>
          <p14:tracePt t="40808" x="1879600" y="4737100"/>
          <p14:tracePt t="40814" x="1860550" y="4737100"/>
          <p14:tracePt t="40824" x="1847850" y="4737100"/>
          <p14:tracePt t="40840" x="1841500" y="4737100"/>
          <p14:tracePt t="40857" x="1828800" y="4749800"/>
          <p14:tracePt t="40874" x="1816100" y="4749800"/>
          <p14:tracePt t="40918" x="1809750" y="4749800"/>
          <p14:tracePt t="41055" x="1809750" y="4743450"/>
          <p14:tracePt t="41070" x="1809750" y="4730750"/>
          <p14:tracePt t="41087" x="1809750" y="4724400"/>
          <p14:tracePt t="41102" x="1816100" y="4724400"/>
          <p14:tracePt t="41115" x="1822450" y="4718050"/>
          <p14:tracePt t="41135" x="1822450" y="4705350"/>
          <p14:tracePt t="42423" x="1809750" y="4692650"/>
          <p14:tracePt t="42433" x="1752600" y="4679950"/>
          <p14:tracePt t="42442" x="1695450" y="4654550"/>
          <p14:tracePt t="42458" x="1530350" y="4552950"/>
          <p14:tracePt t="42475" x="1371600" y="4451350"/>
          <p14:tracePt t="42492" x="1244600" y="4387850"/>
          <p14:tracePt t="42508" x="1041400" y="4343400"/>
          <p14:tracePt t="42524" x="933450" y="4343400"/>
          <p14:tracePt t="42541" x="876300" y="4343400"/>
          <p14:tracePt t="42557" x="869950" y="4343400"/>
          <p14:tracePt t="42591" x="876300" y="4356100"/>
          <p14:tracePt t="42608" x="882650" y="4362450"/>
          <p14:tracePt t="42641" x="882650" y="4368800"/>
          <p14:tracePt t="42675" x="882650" y="4375150"/>
          <p14:tracePt t="42692" x="882650" y="4394200"/>
          <p14:tracePt t="42708" x="882650" y="4432300"/>
          <p14:tracePt t="42726" x="901700" y="4451350"/>
          <p14:tracePt t="42742" x="908050" y="4464050"/>
          <p14:tracePt t="42759" x="914400" y="4489450"/>
          <p14:tracePt t="42775" x="920750" y="4502150"/>
          <p14:tracePt t="42792" x="933450" y="4521200"/>
          <p14:tracePt t="42809" x="939800" y="4540250"/>
          <p14:tracePt t="42825" x="958850" y="4572000"/>
          <p14:tracePt t="42842" x="996950" y="4610100"/>
          <p14:tracePt t="42861" x="1028700" y="4648200"/>
          <p14:tracePt t="42876" x="1085850" y="4699000"/>
          <p14:tracePt t="42892" x="1104900" y="4711700"/>
          <p14:tracePt t="42909" x="1149350" y="4743450"/>
          <p14:tracePt t="42926" x="1162050" y="4781550"/>
          <p14:tracePt t="42942" x="1181100" y="4819650"/>
          <p14:tracePt t="42959" x="1193800" y="4851400"/>
          <p14:tracePt t="42976" x="1212850" y="4870450"/>
          <p14:tracePt t="42992" x="1225550" y="4883150"/>
          <p14:tracePt t="43009" x="1244600" y="4889500"/>
          <p14:tracePt t="43026" x="1257300" y="4902200"/>
          <p14:tracePt t="43044" x="1270000" y="4914900"/>
          <p14:tracePt t="43060" x="1276350" y="4921250"/>
          <p14:tracePt t="43077" x="1289050" y="4933950"/>
          <p14:tracePt t="43093" x="1308100" y="4953000"/>
          <p14:tracePt t="43109" x="1327150" y="4965700"/>
          <p14:tracePt t="43125" x="1333500" y="4965700"/>
          <p14:tracePt t="43190" x="1352550" y="4965700"/>
          <p14:tracePt t="43198" x="1358900" y="4965700"/>
          <p14:tracePt t="43208" x="1371600" y="4965700"/>
          <p14:tracePt t="43225" x="1377950" y="4965700"/>
          <p14:tracePt t="43242" x="1384300" y="4959350"/>
          <p14:tracePt t="43258" x="1397000" y="4953000"/>
          <p14:tracePt t="43292" x="1416050" y="4953000"/>
          <p14:tracePt t="43422" x="1428750" y="4953000"/>
          <p14:tracePt t="43470" x="1435100" y="4946650"/>
          <p14:tracePt t="43488" x="1441450" y="4946650"/>
          <p14:tracePt t="43496" x="1454150" y="4946650"/>
          <p14:tracePt t="43510" x="1498600" y="4946650"/>
          <p14:tracePt t="43526" x="1587500" y="4953000"/>
          <p14:tracePt t="43543" x="1657350" y="4959350"/>
          <p14:tracePt t="43560" x="1727200" y="4959350"/>
          <p14:tracePt t="43576" x="1758950" y="4959350"/>
          <p14:tracePt t="43594" x="1784350" y="4959350"/>
          <p14:tracePt t="43610" x="1803400" y="4959350"/>
          <p14:tracePt t="43627" x="1822450" y="4965700"/>
          <p14:tracePt t="43645" x="1835150" y="4965700"/>
          <p14:tracePt t="43659" x="1841500" y="4965700"/>
          <p14:tracePt t="43677" x="1854200" y="4965700"/>
          <p14:tracePt t="43758" x="1860550" y="4965700"/>
          <p14:tracePt t="43801" x="1860550" y="4972050"/>
          <p14:tracePt t="43942" x="1866900" y="4972050"/>
          <p14:tracePt t="44041" x="1873250" y="4972050"/>
          <p14:tracePt t="44054" x="1879600" y="4972050"/>
          <p14:tracePt t="44069" x="1892300" y="4972050"/>
          <p14:tracePt t="44082" x="1911350" y="4965700"/>
          <p14:tracePt t="44093" x="1917700" y="4959350"/>
          <p14:tracePt t="44110" x="1936750" y="4959350"/>
          <p14:tracePt t="44127" x="1949450" y="4953000"/>
          <p14:tracePt t="44143" x="1962150" y="4953000"/>
          <p14:tracePt t="44160" x="1987550" y="4946650"/>
          <p14:tracePt t="44178" x="2000250" y="4940300"/>
          <p14:tracePt t="44194" x="2012950" y="4940300"/>
          <p14:tracePt t="44211" x="2032000" y="4940300"/>
          <p14:tracePt t="44227" x="2038350" y="4940300"/>
          <p14:tracePt t="44244" x="2044700" y="4940300"/>
          <p14:tracePt t="44261" x="2057400" y="4933950"/>
          <p14:tracePt t="44277" x="2070100" y="4927600"/>
          <p14:tracePt t="44294" x="2076450" y="4921250"/>
          <p14:tracePt t="44311" x="2089150" y="4914900"/>
          <p14:tracePt t="44344" x="2089150" y="4908550"/>
          <p14:tracePt t="44360" x="2095500" y="4908550"/>
          <p14:tracePt t="44469" x="2101850" y="4902200"/>
          <p14:tracePt t="44535" x="2108200" y="4902200"/>
          <p14:tracePt t="44544" x="2114550" y="4902200"/>
          <p14:tracePt t="44553" x="2120900" y="4902200"/>
          <p14:tracePt t="44560" x="2139950" y="4902200"/>
          <p14:tracePt t="44577" x="2165350" y="4914900"/>
          <p14:tracePt t="44584" x="2178050" y="4927600"/>
          <p14:tracePt t="44594" x="2184400" y="4927600"/>
          <p14:tracePt t="44611" x="2197100" y="4940300"/>
          <p14:tracePt t="44644" x="2203450" y="4946650"/>
          <p14:tracePt t="44661" x="2209800" y="4953000"/>
          <p14:tracePt t="44678" x="2216150" y="4953000"/>
          <p14:tracePt t="44711" x="2216150" y="4959350"/>
          <p14:tracePt t="44744" x="2216150" y="4965700"/>
          <p14:tracePt t="44761" x="2216150" y="4972050"/>
          <p14:tracePt t="44779" x="2209800" y="4972050"/>
          <p14:tracePt t="44795" x="2209800" y="4984750"/>
          <p14:tracePt t="44812" x="2203450" y="4984750"/>
          <p14:tracePt t="44828" x="2197100" y="4984750"/>
          <p14:tracePt t="44845" x="2190750" y="4984750"/>
          <p14:tracePt t="44861" x="2171700" y="4984750"/>
          <p14:tracePt t="44878" x="2159000" y="4984750"/>
          <p14:tracePt t="44895" x="2133600" y="4984750"/>
          <p14:tracePt t="44911" x="2127250" y="4984750"/>
          <p14:tracePt t="44928" x="2108200" y="4984750"/>
          <p14:tracePt t="44944" x="2101850" y="4984750"/>
          <p14:tracePt t="44962" x="2095500" y="4984750"/>
          <p14:tracePt t="44991" x="2089150" y="4984750"/>
          <p14:tracePt t="45025" x="2076450" y="4984750"/>
          <p14:tracePt t="45038" x="2063750" y="4984750"/>
          <p14:tracePt t="45062" x="2019300" y="5003800"/>
          <p14:tracePt t="45078" x="1993900" y="5003800"/>
          <p14:tracePt t="45189" x="2032000" y="5010150"/>
          <p14:tracePt t="45212" x="2101850" y="5016500"/>
          <p14:tracePt t="45229" x="2190750" y="5029200"/>
          <p14:tracePt t="45245" x="2305050" y="5035550"/>
          <p14:tracePt t="45262" x="2374900" y="5054600"/>
          <p14:tracePt t="45278" x="2413000" y="5054600"/>
          <p14:tracePt t="45295" x="2432050" y="5054600"/>
          <p14:tracePt t="45311" x="2438400" y="5054600"/>
          <p14:tracePt t="45328" x="2451100" y="5054600"/>
          <p14:tracePt t="45361" x="2457450" y="5054600"/>
          <p14:tracePt t="45379" x="2463800" y="5054600"/>
          <p14:tracePt t="45424" x="2476500" y="5054600"/>
          <p14:tracePt t="45441" x="2495550" y="5054600"/>
          <p14:tracePt t="45445" x="2514600" y="5054600"/>
          <p14:tracePt t="45453" x="2546350" y="5054600"/>
          <p14:tracePt t="45462" x="2597150" y="5054600"/>
          <p14:tracePt t="45478" x="2673350" y="5054600"/>
          <p14:tracePt t="45495" x="2768600" y="5054600"/>
          <p14:tracePt t="45512" x="2851150" y="5054600"/>
          <p14:tracePt t="45528" x="2921000" y="5054600"/>
          <p14:tracePt t="45545" x="2952750" y="5054600"/>
          <p14:tracePt t="45562" x="2984500" y="5054600"/>
          <p14:tracePt t="45578" x="3009900" y="5048250"/>
          <p14:tracePt t="45662" x="3016250" y="5048250"/>
          <p14:tracePt t="45688" x="3028950" y="5041900"/>
          <p14:tracePt t="45727" x="3035300" y="5035550"/>
          <p14:tracePt t="45758" x="3041650" y="5029200"/>
          <p14:tracePt t="45819" x="3048000" y="5022850"/>
          <p14:tracePt t="45838" x="3054350" y="5016500"/>
          <p14:tracePt t="45845" x="3060700" y="5016500"/>
          <p14:tracePt t="45862" x="3060700" y="5010150"/>
          <p14:tracePt t="45879" x="3073400" y="4997450"/>
          <p14:tracePt t="45895" x="3073400" y="4984750"/>
          <p14:tracePt t="45912" x="3073400" y="4978400"/>
          <p14:tracePt t="45929" x="3073400" y="4965700"/>
          <p14:tracePt t="45945" x="3073400" y="4959350"/>
          <p14:tracePt t="45963" x="3073400" y="4953000"/>
          <p14:tracePt t="45981" x="3073400" y="4940300"/>
          <p14:tracePt t="45998" x="3073400" y="4914900"/>
          <p14:tracePt t="46013" x="3073400" y="4889500"/>
          <p14:tracePt t="46029" x="3073400" y="4876800"/>
          <p14:tracePt t="46045" x="3073400" y="4870450"/>
          <p14:tracePt t="46062" x="3067050" y="4857750"/>
          <p14:tracePt t="46079" x="3060700" y="4845050"/>
          <p14:tracePt t="46096" x="3054350" y="4838700"/>
          <p14:tracePt t="46112" x="3048000" y="4838700"/>
          <p14:tracePt t="46128" x="3041650" y="4838700"/>
          <p14:tracePt t="46146" x="3035300" y="4838700"/>
          <p14:tracePt t="46162" x="3022600" y="4838700"/>
          <p14:tracePt t="46180" x="2990850" y="4838700"/>
          <p14:tracePt t="46197" x="2965450" y="4838700"/>
          <p14:tracePt t="46213" x="2933700" y="4838700"/>
          <p14:tracePt t="46255" x="2927350" y="4838700"/>
          <p14:tracePt t="46471" x="2933700" y="4845050"/>
          <p14:tracePt t="46480" x="2933700" y="4857750"/>
          <p14:tracePt t="46490" x="2933700" y="4876800"/>
          <p14:tracePt t="46497" x="2914650" y="4908550"/>
          <p14:tracePt t="46513" x="2908300" y="4927600"/>
          <p14:tracePt t="46529" x="2901950" y="4933950"/>
          <p14:tracePt t="46590" x="2901950" y="4953000"/>
          <p14:tracePt t="46607" x="2965450" y="4965700"/>
          <p14:tracePt t="46616" x="3009900" y="4978400"/>
          <p14:tracePt t="46629" x="3079750" y="4984750"/>
          <p14:tracePt t="46646" x="3117850" y="4984750"/>
          <p14:tracePt t="46663" x="3130550" y="4984750"/>
          <p14:tracePt t="46679" x="3136900" y="4984750"/>
          <p14:tracePt t="46696" x="3143250" y="4984750"/>
          <p14:tracePt t="46713" x="3219450" y="5016500"/>
          <p14:tracePt t="46730" x="3409950" y="5035550"/>
          <p14:tracePt t="46746" x="3606800" y="5111750"/>
          <p14:tracePt t="46764" x="3803650" y="5162550"/>
          <p14:tracePt t="46780" x="3905250" y="5162550"/>
          <p14:tracePt t="46796" x="3917950" y="5162550"/>
          <p14:tracePt t="46830" x="3924300" y="5162550"/>
          <p14:tracePt t="46877" x="3930650" y="5162550"/>
          <p14:tracePt t="46895" x="3937000" y="5162550"/>
          <p14:tracePt t="46904" x="3943350" y="5156200"/>
          <p14:tracePt t="46912" x="3949700" y="5156200"/>
          <p14:tracePt t="46930" x="3987800" y="5149850"/>
          <p14:tracePt t="46947" x="4019550" y="5137150"/>
          <p14:tracePt t="46964" x="4076700" y="5130800"/>
          <p14:tracePt t="46980" x="4146550" y="5130800"/>
          <p14:tracePt t="46997" x="4222750" y="5130800"/>
          <p14:tracePt t="47013" x="4305300" y="5130800"/>
          <p14:tracePt t="47030" x="4362450" y="5130800"/>
          <p14:tracePt t="47046" x="4406900" y="5130800"/>
          <p14:tracePt t="47064" x="4432300" y="5130800"/>
          <p14:tracePt t="47081" x="4451350" y="5130800"/>
          <p14:tracePt t="47097" x="4470400" y="5124450"/>
          <p14:tracePt t="47131" x="4483100" y="5118100"/>
          <p14:tracePt t="47148" x="4489450" y="5118100"/>
          <p14:tracePt t="47165" x="4502150" y="5105400"/>
          <p14:tracePt t="47181" x="4514850" y="5086350"/>
          <p14:tracePt t="47197" x="4546600" y="5067300"/>
          <p14:tracePt t="47214" x="4572000" y="5048250"/>
          <p14:tracePt t="47231" x="4584700" y="5035550"/>
          <p14:tracePt t="47246" x="4591050" y="5035550"/>
          <p14:tracePt t="47263" x="4591050" y="5029200"/>
          <p14:tracePt t="47304" x="4597400" y="5029200"/>
          <p14:tracePt t="47323" x="4603750" y="5029200"/>
          <p14:tracePt t="47340" x="4610100" y="5029200"/>
          <p14:tracePt t="47357" x="4622800" y="5029200"/>
          <p14:tracePt t="47381" x="4629150" y="5022850"/>
          <p14:tracePt t="47397" x="4667250" y="5016500"/>
          <p14:tracePt t="47414" x="4711700" y="5016500"/>
          <p14:tracePt t="47431" x="4749800" y="5010150"/>
          <p14:tracePt t="47447" x="4781550" y="5010150"/>
          <p14:tracePt t="47464" x="4819650" y="5010150"/>
          <p14:tracePt t="47482" x="4845050" y="5010150"/>
          <p14:tracePt t="47497" x="4857750" y="5010150"/>
          <p14:tracePt t="47514" x="4870450" y="5010150"/>
          <p14:tracePt t="47530" x="4876800" y="5010150"/>
          <p14:tracePt t="47547" x="4883150" y="5010150"/>
          <p14:tracePt t="47580" x="4889500" y="5010150"/>
          <p14:tracePt t="47597" x="4895850" y="5010150"/>
          <p14:tracePt t="47641" x="4902200" y="5010150"/>
          <p14:tracePt t="47656" x="4908550" y="5010150"/>
          <p14:tracePt t="47664" x="4914900" y="5010150"/>
          <p14:tracePt t="47681" x="4940300" y="5010150"/>
          <p14:tracePt t="47697" x="4991100" y="5010150"/>
          <p14:tracePt t="47714" x="5054600" y="5010150"/>
          <p14:tracePt t="47731" x="5086350" y="5003800"/>
          <p14:tracePt t="47748" x="5099050" y="4997450"/>
          <p14:tracePt t="47790" x="5105400" y="4997450"/>
          <p14:tracePt t="47816" x="5118100" y="4997450"/>
          <p14:tracePt t="47830" x="5130800" y="4997450"/>
          <p14:tracePt t="47847" x="5143500" y="4997450"/>
          <p14:tracePt t="47894" x="5149850" y="4997450"/>
          <p14:tracePt t="47928" x="5156200" y="4997450"/>
          <p14:tracePt t="47943" x="5162550" y="4997450"/>
          <p14:tracePt t="47976" x="5168900" y="4997450"/>
          <p14:tracePt t="47984" x="5175250" y="4997450"/>
          <p14:tracePt t="47997" x="5181600" y="4997450"/>
          <p14:tracePt t="48014" x="5207000" y="4991100"/>
          <p14:tracePt t="48031" x="5219700" y="4991100"/>
          <p14:tracePt t="48047" x="5238750" y="4984750"/>
          <p14:tracePt t="48783" x="5245100" y="4972050"/>
          <p14:tracePt t="48909" x="5251450" y="4972050"/>
          <p14:tracePt t="48927" x="5257800" y="4965700"/>
          <p14:tracePt t="48939" x="5257800" y="4959350"/>
          <p14:tracePt t="48958" x="5257800" y="4953000"/>
          <p14:tracePt t="48967" x="5257800" y="4946650"/>
          <p14:tracePt t="48981" x="5257800" y="4921250"/>
          <p14:tracePt t="48998" x="5257800" y="4908550"/>
          <p14:tracePt t="49014" x="5257800" y="4883150"/>
          <p14:tracePt t="49031" x="5257800" y="4870450"/>
          <p14:tracePt t="49550" x="5257800" y="4864100"/>
          <p14:tracePt t="49907" x="5257800" y="4857750"/>
          <p14:tracePt t="49926" x="5251450" y="4857750"/>
          <p14:tracePt t="51166" x="5251450" y="4864100"/>
          <p14:tracePt t="51178" x="5245100" y="4876800"/>
          <p14:tracePt t="51185" x="5238750" y="4876800"/>
          <p14:tracePt t="51200" x="5226050" y="4883150"/>
          <p14:tracePt t="51217" x="5207000" y="4889500"/>
          <p14:tracePt t="51234" x="5175250" y="4895850"/>
          <p14:tracePt t="51250" x="5156200" y="4902200"/>
          <p14:tracePt t="51268" x="5137150" y="4902200"/>
          <p14:tracePt t="51284" x="5111750" y="4902200"/>
          <p14:tracePt t="51300" x="5086350" y="4902200"/>
          <p14:tracePt t="51317" x="5080000" y="4902200"/>
          <p14:tracePt t="51334" x="5073650" y="4902200"/>
          <p14:tracePt t="51350" x="5054600" y="4908550"/>
          <p14:tracePt t="51368" x="5041900" y="4914900"/>
          <p14:tracePt t="51384" x="5016500" y="4933950"/>
          <p14:tracePt t="51401" x="4991100" y="4940300"/>
          <p14:tracePt t="51417" x="4933950" y="4972050"/>
          <p14:tracePt t="51434" x="4845050" y="5003800"/>
          <p14:tracePt t="51451" x="4756150" y="5016500"/>
          <p14:tracePt t="51469" x="4679950" y="5048250"/>
          <p14:tracePt t="51484" x="4667250" y="5048250"/>
          <p14:tracePt t="51566" x="4660900" y="5048250"/>
          <p14:tracePt t="51582" x="4648200" y="5048250"/>
          <p14:tracePt t="51592" x="4641850" y="5035550"/>
          <p14:tracePt t="51600" x="4641850" y="5029200"/>
          <p14:tracePt t="51617" x="4616450" y="4984750"/>
          <p14:tracePt t="51622" x="4610100" y="4946650"/>
          <p14:tracePt t="51634" x="4591050" y="4921250"/>
          <p14:tracePt t="51651" x="4565650" y="4876800"/>
          <p14:tracePt t="51668" x="4559300" y="4832350"/>
          <p14:tracePt t="51684" x="4546600" y="4781550"/>
          <p14:tracePt t="51701" x="4546600" y="4756150"/>
          <p14:tracePt t="51717" x="4546600" y="4737100"/>
          <p14:tracePt t="51734" x="4546600" y="4724400"/>
          <p14:tracePt t="51797" x="4540250" y="4724400"/>
          <p14:tracePt t="51814" x="4514850" y="4724400"/>
          <p14:tracePt t="51826" x="4483100" y="4724400"/>
          <p14:tracePt t="51829" x="4438650" y="4724400"/>
          <p14:tracePt t="51852" x="4292600" y="4724400"/>
          <p14:tracePt t="51869" x="4152900" y="4724400"/>
          <p14:tracePt t="51885" x="4064000" y="4724400"/>
          <p14:tracePt t="51901" x="3975100" y="4673600"/>
          <p14:tracePt t="51918" x="3905250" y="4616450"/>
          <p14:tracePt t="51935" x="3835400" y="4552950"/>
          <p14:tracePt t="51951" x="3797300" y="4514850"/>
          <p14:tracePt t="51968" x="3784600" y="4495800"/>
          <p14:tracePt t="51984" x="3784600" y="4489450"/>
          <p14:tracePt t="52063" x="3784600" y="4495800"/>
          <p14:tracePt t="52078" x="3784600" y="4508500"/>
          <p14:tracePt t="52087" x="3784600" y="4521200"/>
          <p14:tracePt t="52118" x="3778250" y="4527550"/>
          <p14:tracePt t="52151" x="3771900" y="4527550"/>
          <p14:tracePt t="52161" x="3759200" y="4540250"/>
          <p14:tracePt t="52169" x="3740150" y="4552950"/>
          <p14:tracePt t="52192" x="3625850" y="4629150"/>
          <p14:tracePt t="52199" x="3581400" y="4654550"/>
          <p14:tracePt t="52215" x="3498850" y="4724400"/>
          <p14:tracePt t="52226" x="3486150" y="4749800"/>
          <p14:tracePt t="52236" x="3467100" y="4775200"/>
          <p14:tracePt t="52253" x="3448050" y="4800600"/>
          <p14:tracePt t="52269" x="3378200" y="4876800"/>
          <p14:tracePt t="52285" x="3295650" y="4946650"/>
          <p14:tracePt t="52302" x="3213100" y="4984750"/>
          <p14:tracePt t="52318" x="3111500" y="5022850"/>
          <p14:tracePt t="52335" x="3022600" y="5060950"/>
          <p14:tracePt t="52352" x="2984500" y="5073650"/>
          <p14:tracePt t="52369" x="2965450" y="5086350"/>
          <p14:tracePt t="52385" x="2959100" y="5086350"/>
          <p14:tracePt t="52402" x="2946400" y="5086350"/>
          <p14:tracePt t="52418" x="2940050" y="5086350"/>
          <p14:tracePt t="52453" x="2927350" y="5086350"/>
          <p14:tracePt t="52469" x="2901950" y="5086350"/>
          <p14:tracePt t="52485" x="2863850" y="5086350"/>
          <p14:tracePt t="52502" x="2794000" y="5086350"/>
          <p14:tracePt t="52519" x="2724150" y="5086350"/>
          <p14:tracePt t="52537" x="2667000" y="5086350"/>
          <p14:tracePt t="52553" x="2647950" y="5086350"/>
          <p14:tracePt t="52569" x="2635250" y="5086350"/>
          <p14:tracePt t="52586" x="2628900" y="5086350"/>
          <p14:tracePt t="52603" x="2616200" y="5086350"/>
          <p14:tracePt t="52620" x="2609850" y="5086350"/>
          <p14:tracePt t="52637" x="2590800" y="5086350"/>
          <p14:tracePt t="52653" x="2552700" y="5054600"/>
          <p14:tracePt t="52669" x="2482850" y="4984750"/>
          <p14:tracePt t="52686" x="2457450" y="4959350"/>
          <p14:tracePt t="52703" x="2438400" y="4946650"/>
          <p14:tracePt t="52719" x="2425700" y="4940300"/>
          <p14:tracePt t="52736" x="2419350" y="4940300"/>
          <p14:tracePt t="52752" x="2406650" y="4933950"/>
          <p14:tracePt t="52769" x="2393950" y="4933950"/>
          <p14:tracePt t="52786" x="2368550" y="4933950"/>
          <p14:tracePt t="52802" x="2336800" y="4933950"/>
          <p14:tracePt t="52821" x="2298700" y="4927600"/>
          <p14:tracePt t="52836" x="2279650" y="4921250"/>
          <p14:tracePt t="52869" x="2266950" y="4921250"/>
          <p14:tracePt t="52886" x="2247900" y="4927600"/>
          <p14:tracePt t="52902" x="2197100" y="4940300"/>
          <p14:tracePt t="52919" x="2152650" y="4965700"/>
          <p14:tracePt t="52936" x="2133600" y="4972050"/>
          <p14:tracePt t="52953" x="2120900" y="4978400"/>
          <p14:tracePt t="52987" x="2101850" y="4984750"/>
          <p14:tracePt t="53004" x="2095500" y="4984750"/>
          <p14:tracePt t="53020" x="2089150" y="4991100"/>
          <p14:tracePt t="53037" x="2076450" y="4997450"/>
          <p14:tracePt t="53053" x="2063750" y="5016500"/>
          <p14:tracePt t="53070" x="2044700" y="5041900"/>
          <p14:tracePt t="53086" x="2025650" y="5054600"/>
          <p14:tracePt t="53103" x="1993900" y="5086350"/>
          <p14:tracePt t="53119" x="1987550" y="5092700"/>
          <p14:tracePt t="53136" x="1981200" y="5099050"/>
          <p14:tracePt t="53152" x="1974850" y="5105400"/>
          <p14:tracePt t="53170" x="1974850" y="5111750"/>
          <p14:tracePt t="53181" x="1968500" y="5118100"/>
          <p14:tracePt t="53199" x="1968500" y="5124450"/>
          <p14:tracePt t="53214" x="1968500" y="5137150"/>
          <p14:tracePt t="53230" x="1968500" y="5149850"/>
          <p14:tracePt t="53253" x="1968500" y="5168900"/>
          <p14:tracePt t="53269" x="1968500" y="5194300"/>
          <p14:tracePt t="53286" x="1968500" y="5213350"/>
          <p14:tracePt t="53303" x="1974850" y="5238750"/>
          <p14:tracePt t="53319" x="1987550" y="5257800"/>
          <p14:tracePt t="53336" x="2000250" y="5276850"/>
          <p14:tracePt t="53353" x="2019300" y="5302250"/>
          <p14:tracePt t="53370" x="2038350" y="5321300"/>
          <p14:tracePt t="53387" x="2082800" y="5340350"/>
          <p14:tracePt t="53404" x="2165350" y="5378450"/>
          <p14:tracePt t="53421" x="2254250" y="5416550"/>
          <p14:tracePt t="53437" x="2362200" y="5454650"/>
          <p14:tracePt t="53453" x="2584450" y="5511800"/>
          <p14:tracePt t="53470" x="2730500" y="5530850"/>
          <p14:tracePt t="53486" x="2806700" y="5537200"/>
          <p14:tracePt t="53503" x="2882900" y="5530850"/>
          <p14:tracePt t="53509" x="2895600" y="5530850"/>
          <p14:tracePt t="53520" x="2927350" y="5530850"/>
          <p14:tracePt t="53536" x="2952750" y="5518150"/>
          <p14:tracePt t="53553" x="2971800" y="5505450"/>
          <p14:tracePt t="53570" x="2990850" y="5499100"/>
          <p14:tracePt t="53586" x="3003550" y="5486400"/>
          <p14:tracePt t="53604" x="3022600" y="5467350"/>
          <p14:tracePt t="53620" x="3035300" y="5461000"/>
          <p14:tracePt t="53637" x="3041650" y="5461000"/>
          <p14:tracePt t="53653" x="3067050" y="5448300"/>
          <p14:tracePt t="53670" x="3079750" y="5448300"/>
          <p14:tracePt t="53686" x="3124200" y="5429250"/>
          <p14:tracePt t="53703" x="3143250" y="5422900"/>
          <p14:tracePt t="53720" x="3155950" y="5410200"/>
          <p14:tracePt t="53736" x="3155950" y="5397500"/>
          <p14:tracePt t="53753" x="3155950" y="5372100"/>
          <p14:tracePt t="53770" x="3149600" y="5334000"/>
          <p14:tracePt t="53787" x="3130550" y="5295900"/>
          <p14:tracePt t="53804" x="3117850" y="5283200"/>
          <p14:tracePt t="53820" x="3111500" y="5276850"/>
          <p14:tracePt t="53837" x="3098800" y="5264150"/>
          <p14:tracePt t="53853" x="3079750" y="5245100"/>
          <p14:tracePt t="53870" x="3048000" y="5226050"/>
          <p14:tracePt t="53887" x="3009900" y="5213350"/>
          <p14:tracePt t="53904" x="2978150" y="5187950"/>
          <p14:tracePt t="53921" x="2927350" y="5175250"/>
          <p14:tracePt t="53937" x="2889250" y="5156200"/>
          <p14:tracePt t="53954" x="2832100" y="5143500"/>
          <p14:tracePt t="53971" x="2768600" y="5130800"/>
          <p14:tracePt t="53988" x="2736850" y="5124450"/>
          <p14:tracePt t="54005" x="2711450" y="5124450"/>
          <p14:tracePt t="54021" x="2698750" y="5124450"/>
          <p14:tracePt t="54038" x="2673350" y="5137150"/>
          <p14:tracePt t="54054" x="2660650" y="5149850"/>
          <p14:tracePt t="54070" x="2660650" y="5162550"/>
          <p14:tracePt t="54088" x="2654300" y="5162550"/>
          <p14:tracePt t="54104" x="2654300" y="5181600"/>
          <p14:tracePt t="54121" x="2654300" y="5194300"/>
          <p14:tracePt t="54137" x="2673350" y="5226050"/>
          <p14:tracePt t="54154" x="2711450" y="5245100"/>
          <p14:tracePt t="54171" x="2755900" y="5257800"/>
          <p14:tracePt t="54188" x="2781300" y="5257800"/>
          <p14:tracePt t="54247" x="2787650" y="5257800"/>
          <p14:tracePt t="54256" x="2787650" y="5238750"/>
          <p14:tracePt t="54264" x="2762250" y="5219700"/>
          <p14:tracePt t="54273" x="2717800" y="5194300"/>
          <p14:tracePt t="54287" x="2571750" y="5130800"/>
          <p14:tracePt t="54304" x="2311400" y="5080000"/>
          <p14:tracePt t="54321" x="2095500" y="5041900"/>
          <p14:tracePt t="54337" x="1949450" y="5041900"/>
          <p14:tracePt t="54354" x="1924050" y="5041900"/>
          <p14:tracePt t="54370" x="1917700" y="5041900"/>
          <p14:tracePt t="54389" x="1936750" y="5092700"/>
          <p14:tracePt t="54405" x="2006600" y="5149850"/>
          <p14:tracePt t="54421" x="2114550" y="5194300"/>
          <p14:tracePt t="54438" x="2336800" y="5238750"/>
          <p14:tracePt t="54454" x="2432050" y="5238750"/>
          <p14:tracePt t="54471" x="2463800" y="5238750"/>
          <p14:tracePt t="54504" x="2463800" y="5232400"/>
          <p14:tracePt t="54537" x="2463800" y="5226050"/>
          <p14:tracePt t="54602" x="2457450" y="5226050"/>
          <p14:tracePt t="54935" x="2482850" y="5238750"/>
          <p14:tracePt t="54945" x="2508250" y="5251450"/>
          <p14:tracePt t="54954" x="2546350" y="5251450"/>
          <p14:tracePt t="54973" x="2692400" y="5302250"/>
          <p14:tracePt t="54988" x="2844800" y="5321300"/>
          <p14:tracePt t="55004" x="2952750" y="5321300"/>
          <p14:tracePt t="55021" x="2978150" y="5321300"/>
          <p14:tracePt t="55054" x="2984500" y="5321300"/>
          <p14:tracePt t="55088" x="2984500" y="5308600"/>
          <p14:tracePt t="55105" x="2940050" y="5276850"/>
          <p14:tracePt t="55122" x="2857500" y="5238750"/>
          <p14:tracePt t="55138" x="2743200" y="5213350"/>
          <p14:tracePt t="55155" x="2628900" y="5187950"/>
          <p14:tracePt t="55173" x="2552700" y="5181600"/>
          <p14:tracePt t="55189" x="2520950" y="5181600"/>
          <p14:tracePt t="55205" x="2508250" y="5181600"/>
          <p14:tracePt t="55238" x="2508250" y="5187950"/>
          <p14:tracePt t="55272" x="2508250" y="5200650"/>
          <p14:tracePt t="55289" x="2571750" y="5213350"/>
          <p14:tracePt t="55306" x="2647950" y="5213350"/>
          <p14:tracePt t="55322" x="2711450" y="5213350"/>
          <p14:tracePt t="55338" x="2730500" y="5213350"/>
          <p14:tracePt t="55355" x="2736850" y="5213350"/>
          <p14:tracePt t="55373" x="2736850" y="5200650"/>
          <p14:tracePt t="55390" x="2736850" y="5187950"/>
          <p14:tracePt t="55404" x="2736850" y="5181600"/>
          <p14:tracePt t="55421" x="2736850" y="5175250"/>
          <p14:tracePt t="55438" x="2730500" y="5175250"/>
          <p14:tracePt t="55455" x="2711450" y="5175250"/>
          <p14:tracePt t="55472" x="2705100" y="5187950"/>
          <p14:tracePt t="55488" x="2698750" y="5187950"/>
          <p14:tracePt t="55554" x="2698750" y="5194300"/>
          <p14:tracePt t="55597" x="2698750" y="5200650"/>
          <p14:tracePt t="55618" x="2698750" y="5207000"/>
          <p14:tracePt t="55646" x="2705100" y="5207000"/>
          <p14:tracePt t="55680" x="2711450" y="5207000"/>
          <p14:tracePt t="55699" x="2717800" y="5207000"/>
          <p14:tracePt t="56065" x="2724150" y="5207000"/>
          <p14:tracePt t="56076" x="2730500" y="5207000"/>
          <p14:tracePt t="56130" x="2736850" y="5207000"/>
          <p14:tracePt t="56160" x="2743200" y="5213350"/>
          <p14:tracePt t="56246" x="2749550" y="5213350"/>
          <p14:tracePt t="56263" x="2755900" y="5207000"/>
          <p14:tracePt t="56272" x="2762250" y="5200650"/>
          <p14:tracePt t="56285" x="2768600" y="5194300"/>
          <p14:tracePt t="56293" x="2781300" y="5187950"/>
          <p14:tracePt t="56316" x="2781300" y="5181600"/>
          <p14:tracePt t="56326" x="2794000" y="5175250"/>
          <p14:tracePt t="56338" x="2794000" y="5168900"/>
          <p14:tracePt t="56355" x="2806700" y="5168900"/>
          <p14:tracePt t="56372" x="2825750" y="5156200"/>
          <p14:tracePt t="56388" x="2844800" y="5149850"/>
          <p14:tracePt t="56405" x="2851150" y="5149850"/>
          <p14:tracePt t="56422" x="2870200" y="5149850"/>
          <p14:tracePt t="56439" x="2876550" y="5149850"/>
          <p14:tracePt t="56455" x="2889250" y="5149850"/>
          <p14:tracePt t="56472" x="2895600" y="5156200"/>
          <p14:tracePt t="56488" x="2901950" y="5162550"/>
          <p14:tracePt t="56532" x="2908300" y="5162550"/>
          <p14:tracePt t="56560" x="2921000" y="5162550"/>
          <p14:tracePt t="56573" x="2933700" y="5143500"/>
          <p14:tracePt t="56589" x="2940050" y="5130800"/>
          <p14:tracePt t="56597" x="2952750" y="5111750"/>
          <p14:tracePt t="56606" x="2952750" y="5105400"/>
          <p14:tracePt t="56622" x="2965450" y="5099050"/>
          <p14:tracePt t="56638" x="2965450" y="5092700"/>
          <p14:tracePt t="56655" x="2971800" y="5086350"/>
          <p14:tracePt t="56688" x="2984500" y="5086350"/>
          <p14:tracePt t="56705" x="2997200" y="5099050"/>
          <p14:tracePt t="56722" x="3003550" y="5099050"/>
          <p14:tracePt t="56738" x="3009900" y="5105400"/>
          <p14:tracePt t="56934" x="3016250" y="5105400"/>
          <p14:tracePt t="56950" x="3022600" y="5111750"/>
          <p14:tracePt t="56968" x="3035300" y="5124450"/>
          <p14:tracePt t="56976" x="3048000" y="5149850"/>
          <p14:tracePt t="56989" x="3060700" y="5175250"/>
          <p14:tracePt t="57005" x="3079750" y="5194300"/>
          <p14:tracePt t="57022" x="3105150" y="5213350"/>
          <p14:tracePt t="57039" x="3117850" y="5226050"/>
          <p14:tracePt t="57093" x="3124200" y="5226050"/>
          <p14:tracePt t="57132" x="3130550" y="5226050"/>
          <p14:tracePt t="57145" x="3130550" y="5219700"/>
          <p14:tracePt t="57149" x="3130550" y="5200650"/>
          <p14:tracePt t="57157" x="3130550" y="5175250"/>
          <p14:tracePt t="57172" x="3092450" y="5118100"/>
          <p14:tracePt t="57189" x="3048000" y="5067300"/>
          <p14:tracePt t="57206" x="2990850" y="5022850"/>
          <p14:tracePt t="57222" x="2914650" y="4997450"/>
          <p14:tracePt t="57239" x="2870200" y="4953000"/>
          <p14:tracePt t="57256" x="2806700" y="4895850"/>
          <p14:tracePt t="57272" x="2705100" y="4826000"/>
          <p14:tracePt t="57289" x="2578100" y="4730750"/>
          <p14:tracePt t="57306" x="2425700" y="4667250"/>
          <p14:tracePt t="57323" x="2209800" y="4533900"/>
          <p14:tracePt t="57340" x="1968500" y="4425950"/>
          <p14:tracePt t="57356" x="1574800" y="4184650"/>
          <p14:tracePt t="57373" x="1339850" y="4044950"/>
          <p14:tracePt t="57389" x="933450" y="3810000"/>
          <p14:tracePt t="57406" x="381000" y="3600450"/>
          <p14:tracePt t="57728" x="431800" y="2546350"/>
          <p14:tracePt t="57739" x="933450" y="2559050"/>
          <p14:tracePt t="57756" x="1530350" y="2628900"/>
          <p14:tracePt t="57773" x="2101850" y="2724150"/>
          <p14:tracePt t="57790" x="2768600" y="2889250"/>
          <p14:tracePt t="57806" x="3473450" y="3117850"/>
          <p14:tracePt t="57823" x="4203700" y="3352800"/>
          <p14:tracePt t="57840" x="4889500" y="3568700"/>
          <p14:tracePt t="57857" x="5422900" y="3721100"/>
          <p14:tracePt t="57873" x="5562600" y="3765550"/>
          <p14:tracePt t="57890" x="5613400" y="3778250"/>
          <p14:tracePt t="57998" x="5619750" y="3784600"/>
          <p14:tracePt t="58006" x="5626100" y="3790950"/>
          <p14:tracePt t="58013" x="5632450" y="3797300"/>
          <p14:tracePt t="58024" x="5651500" y="3829050"/>
          <p14:tracePt t="58040" x="5708650" y="3905250"/>
          <p14:tracePt t="58045" x="5740400" y="3962400"/>
          <p14:tracePt t="58057" x="5791200" y="4013200"/>
          <p14:tracePt t="58074" x="5867400" y="4133850"/>
          <p14:tracePt t="58090" x="5975350" y="4286250"/>
          <p14:tracePt t="58108" x="6165850" y="4495800"/>
          <p14:tracePt t="58124" x="6369050" y="4654550"/>
          <p14:tracePt t="58140" x="6731000" y="4946650"/>
          <p14:tracePt t="58157" x="6991350" y="5080000"/>
          <p14:tracePt t="58173" x="7194550" y="5194300"/>
          <p14:tracePt t="58191" x="7435850" y="5302250"/>
          <p14:tracePt t="58207" x="7581900" y="5359400"/>
          <p14:tracePt t="58224" x="7594600" y="5365750"/>
          <p14:tracePt t="58317" x="7588250" y="5372100"/>
          <p14:tracePt t="58325" x="7575550" y="5378450"/>
          <p14:tracePt t="58340" x="7562850" y="5391150"/>
          <p14:tracePt t="58357" x="7550150" y="5416550"/>
          <p14:tracePt t="58374" x="7550150" y="5429250"/>
          <p14:tracePt t="58391" x="7531100" y="5467350"/>
          <p14:tracePt t="58407" x="7531100" y="5505450"/>
          <p14:tracePt t="58424" x="7531100" y="5530850"/>
          <p14:tracePt t="58512" x="7531100" y="5524500"/>
          <p14:tracePt t="58517" x="7531100" y="5511800"/>
          <p14:tracePt t="58526" x="7531100" y="5492750"/>
          <p14:tracePt t="58541" x="7531100" y="5461000"/>
          <p14:tracePt t="58558" x="7493000" y="5448300"/>
          <p14:tracePt t="58574" x="7416800" y="5441950"/>
          <p14:tracePt t="58591" x="7315200" y="5441950"/>
          <p14:tracePt t="58608" x="7207250" y="5441950"/>
          <p14:tracePt t="58624" x="7112000" y="5441950"/>
          <p14:tracePt t="58641" x="7073900" y="5429250"/>
          <p14:tracePt t="58675" x="7067550" y="5429250"/>
          <p14:tracePt t="58692" x="7029450" y="5416550"/>
          <p14:tracePt t="58708" x="6965950" y="5416550"/>
          <p14:tracePt t="58725" x="6896100" y="5416550"/>
          <p14:tracePt t="58741" x="6883400" y="5416550"/>
          <p14:tracePt t="58758" x="6877050" y="5416550"/>
          <p14:tracePt t="58805" x="6870700" y="5410200"/>
          <p14:tracePt t="58831" x="6870700" y="5397500"/>
          <p14:tracePt t="58869" x="6877050" y="5397500"/>
          <p14:tracePt t="58881" x="6896100" y="5397500"/>
          <p14:tracePt t="58887" x="6927850" y="5397500"/>
          <p14:tracePt t="58898" x="6985000" y="5397500"/>
          <p14:tracePt t="58908" x="7073900" y="5410200"/>
          <p14:tracePt t="58924" x="7404100" y="5410200"/>
          <p14:tracePt t="58941" x="7683500" y="5410200"/>
          <p14:tracePt t="58958" x="7848600" y="5416550"/>
          <p14:tracePt t="58975" x="7969250" y="5416550"/>
          <p14:tracePt t="58992" x="8039100" y="5416550"/>
          <p14:tracePt t="59008" x="8051800" y="5416550"/>
          <p14:tracePt t="59118" x="8045450" y="5416550"/>
          <p14:tracePt t="59249" x="8039100" y="5416550"/>
          <p14:tracePt t="59256" x="8032750" y="5416550"/>
          <p14:tracePt t="59266" x="8026400" y="5416550"/>
          <p14:tracePt t="59277" x="8020050" y="5416550"/>
          <p14:tracePt t="59292" x="8013700" y="5416550"/>
          <p14:tracePt t="59309" x="7988300" y="5403850"/>
          <p14:tracePt t="59326" x="7918450" y="5391150"/>
          <p14:tracePt t="59343" x="7778750" y="5365750"/>
          <p14:tracePt t="59359" x="7594600" y="5359400"/>
          <p14:tracePt t="59376" x="7346950" y="5359400"/>
          <p14:tracePt t="59392" x="7035800" y="5359400"/>
          <p14:tracePt t="59409" x="6515100" y="5340350"/>
          <p14:tracePt t="59426" x="5765800" y="5289550"/>
          <p14:tracePt t="59442" x="4946650" y="5207000"/>
          <p14:tracePt t="59460" x="4032250" y="5003800"/>
          <p14:tracePt t="59476" x="3530600" y="4794250"/>
          <p14:tracePt t="59493" x="3263900" y="4641850"/>
          <p14:tracePt t="59509" x="2965450" y="4273550"/>
          <p14:tracePt t="59526" x="2679700" y="3879850"/>
          <p14:tracePt t="59543" x="2279650" y="3397250"/>
          <p14:tracePt t="59559" x="1955800" y="3054350"/>
          <p14:tracePt t="59576" x="1581150" y="2749550"/>
          <p14:tracePt t="59593" x="1320800" y="2571750"/>
          <p14:tracePt t="59609" x="1174750" y="2495550"/>
          <p14:tracePt t="59626" x="1060450" y="2457450"/>
          <p14:tracePt t="59643" x="984250" y="2451100"/>
          <p14:tracePt t="59660" x="901700" y="2451100"/>
          <p14:tracePt t="59677" x="787400" y="2451100"/>
          <p14:tracePt t="59693" x="577850" y="2508250"/>
          <p14:tracePt t="59710" x="190500" y="2647950"/>
          <p14:tracePt t="59885" x="10398125" y="4456113"/>
          <p14:tracePt t="59894" x="9428163" y="4587875"/>
          <p14:tracePt t="59900" x="8523288" y="4719638"/>
          <p14:tracePt t="59910" x="7486650" y="4851400"/>
          <p14:tracePt t="59919" x="6483350" y="5081588"/>
          <p14:tracePt t="59926" x="5643563" y="5197475"/>
          <p14:tracePt t="59935" x="4919663" y="5360988"/>
          <p14:tracePt t="59942" x="4229100" y="5443538"/>
          <p14:tracePt t="59953" x="3636963" y="5541963"/>
          <p14:tracePt t="59957" x="2928938" y="5673725"/>
          <p14:tracePt t="59967" x="2220913" y="5789613"/>
          <p14:tracePt t="59973" x="1431925" y="5903913"/>
          <p14:tracePt t="59982" x="788988" y="60198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4" y="1989138"/>
            <a:ext cx="8987494" cy="4635182"/>
          </a:xfrm>
        </p:spPr>
        <p:txBody>
          <a:bodyPr>
            <a:normAutofit/>
          </a:bodyPr>
          <a:lstStyle/>
          <a:p>
            <a:pPr marL="457200" indent="-457200">
              <a:lnSpc>
                <a:spcPct val="90000"/>
              </a:lnSpc>
              <a:buFont typeface="+mj-lt"/>
              <a:buAutoNum type="arabicPeriod"/>
            </a:pPr>
            <a:endParaRPr lang="en-GB" sz="1100" dirty="0">
              <a:effectLst>
                <a:outerShdw blurRad="38100" dist="38100" dir="2700000" algn="tl">
                  <a:srgbClr val="000000">
                    <a:alpha val="43137"/>
                  </a:srgbClr>
                </a:outerShdw>
              </a:effectLst>
              <a:latin typeface="Univers" panose="020B0503020202020204" pitchFamily="34" charset="0"/>
            </a:endParaRPr>
          </a:p>
          <a:p>
            <a:pPr>
              <a:lnSpc>
                <a:spcPct val="90000"/>
              </a:lnSpc>
              <a:buFont typeface="Wingdings" panose="05000000000000000000" pitchFamily="2" charset="2"/>
              <a:buChar char="Ø"/>
            </a:pPr>
            <a:r>
              <a:rPr lang="en-US" sz="2000" b="0" i="0" dirty="0">
                <a:solidFill>
                  <a:srgbClr val="202124"/>
                </a:solidFill>
                <a:effectLst/>
                <a:latin typeface="arial" panose="020B0604020202020204" pitchFamily="34" charset="0"/>
              </a:rPr>
              <a:t>Static application security testing</a:t>
            </a:r>
          </a:p>
          <a:p>
            <a:pPr marL="0" indent="0">
              <a:lnSpc>
                <a:spcPct val="90000"/>
              </a:lnSpc>
              <a:buNone/>
            </a:pPr>
            <a:r>
              <a:rPr lang="en-US" sz="1800" dirty="0">
                <a:effectLst/>
                <a:latin typeface="Arial" panose="020B0604020202020204" pitchFamily="34" charset="0"/>
                <a:ea typeface="Calibri" panose="020F0502020204030204" pitchFamily="34" charset="0"/>
              </a:rPr>
              <a:t>SAST is a testing methodology that analyzes source code for identification of vulnerabilities which makes applications susceptible to attack. It is often referred to as White-box testing.</a:t>
            </a:r>
            <a:endParaRPr lang="en-US" sz="900" b="0" i="0" dirty="0">
              <a:solidFill>
                <a:srgbClr val="202124"/>
              </a:solidFill>
              <a:effectLst/>
              <a:latin typeface="arial" panose="020B0604020202020204" pitchFamily="34" charset="0"/>
            </a:endParaRPr>
          </a:p>
          <a:p>
            <a:pPr>
              <a:lnSpc>
                <a:spcPct val="90000"/>
              </a:lnSpc>
              <a:buFont typeface="Wingdings" panose="05000000000000000000" pitchFamily="2" charset="2"/>
              <a:buChar char="Ø"/>
            </a:pPr>
            <a:r>
              <a:rPr lang="en-US" sz="2000" b="0" i="0" dirty="0">
                <a:effectLst/>
                <a:latin typeface="arial" panose="020B0604020202020204" pitchFamily="34" charset="0"/>
              </a:rPr>
              <a:t>Software Composition Analysis </a:t>
            </a:r>
          </a:p>
          <a:p>
            <a:pPr marL="0" indent="0">
              <a:lnSpc>
                <a:spcPct val="90000"/>
              </a:lnSpc>
              <a:buNone/>
            </a:pPr>
            <a:r>
              <a:rPr lang="en-US" sz="1800" dirty="0">
                <a:effectLst/>
                <a:latin typeface="Arial" panose="020B0604020202020204" pitchFamily="34" charset="0"/>
                <a:ea typeface="Calibri" panose="020F0502020204030204" pitchFamily="34" charset="0"/>
                <a:cs typeface="Times New Roman" panose="02020603050405020304" pitchFamily="18" charset="0"/>
              </a:rPr>
              <a:t>There are usually open-source components, supporting libraries and other dependencies that are used in developing applications, SCA scans the code base to provide visibility into these software components, the license compliance, security vulnerabilities and potential exploits.</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buFont typeface="Wingdings" panose="05000000000000000000" pitchFamily="2" charset="2"/>
              <a:buChar char="Ø"/>
            </a:pPr>
            <a:endParaRPr lang="en-US" sz="900" dirty="0">
              <a:solidFill>
                <a:srgbClr val="202124"/>
              </a:solidFill>
              <a:latin typeface="arial" panose="020B0604020202020204" pitchFamily="34" charset="0"/>
            </a:endParaRPr>
          </a:p>
          <a:p>
            <a:pPr>
              <a:lnSpc>
                <a:spcPct val="90000"/>
              </a:lnSpc>
              <a:buFont typeface="Wingdings" panose="05000000000000000000" pitchFamily="2" charset="2"/>
              <a:buChar char="Ø"/>
            </a:pPr>
            <a:r>
              <a:rPr lang="en-US" sz="2000" i="0" dirty="0">
                <a:effectLst/>
                <a:latin typeface="arial" panose="020B0604020202020204" pitchFamily="34" charset="0"/>
              </a:rPr>
              <a:t>Dynamic Application Security Testing </a:t>
            </a:r>
          </a:p>
          <a:p>
            <a:pPr marL="0" indent="0">
              <a:lnSpc>
                <a:spcPct val="90000"/>
              </a:lnSpc>
              <a:buNone/>
            </a:pPr>
            <a:r>
              <a:rPr lang="en-US" sz="1800" dirty="0">
                <a:effectLst/>
                <a:latin typeface="Arial" panose="020B0604020202020204" pitchFamily="34" charset="0"/>
                <a:ea typeface="Calibri" panose="020F0502020204030204" pitchFamily="34" charset="0"/>
                <a:cs typeface="Times New Roman" panose="02020603050405020304" pitchFamily="18" charset="0"/>
              </a:rPr>
              <a:t>This is a type of black-box (the application tested from outside representing hacker’s approach) security testing in which dynamic test are performed on the application. Usually done at the end of the development cycle.</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buFont typeface="Wingdings" panose="05000000000000000000" pitchFamily="2" charset="2"/>
              <a:buChar char="Ø"/>
            </a:pPr>
            <a:endParaRPr lang="en-GB" sz="1100" dirty="0">
              <a:effectLst>
                <a:outerShdw blurRad="38100" dist="38100" dir="2700000" algn="tl">
                  <a:srgbClr val="000000">
                    <a:alpha val="43137"/>
                  </a:srgbClr>
                </a:outerShdw>
              </a:effectLst>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pPr>
              <a:lnSpc>
                <a:spcPct val="107000"/>
              </a:lnSpc>
              <a:spcAft>
                <a:spcPts val="800"/>
              </a:spcAft>
            </a:pPr>
            <a:r>
              <a:rPr lang="en-US" sz="4400" b="1" dirty="0">
                <a:effectLst/>
                <a:latin typeface="Arial" panose="020B0604020202020204" pitchFamily="34" charset="0"/>
                <a:ea typeface="Calibri" panose="020F0502020204030204" pitchFamily="34" charset="0"/>
                <a:cs typeface="Times New Roman" panose="02020603050405020304" pitchFamily="18" charset="0"/>
              </a:rPr>
              <a:t>Application Layer</a:t>
            </a:r>
            <a:endParaRPr lang="en-NG"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Graphic 3" descr="Laptop Secure">
            <a:extLst>
              <a:ext uri="{FF2B5EF4-FFF2-40B4-BE49-F238E27FC236}">
                <a16:creationId xmlns:a16="http://schemas.microsoft.com/office/drawing/2014/main" id="{D4F4B342-58B9-488E-A1A5-5AF3E65C6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0408" y="2070442"/>
            <a:ext cx="2318678" cy="231867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Audio 5">
            <a:hlinkClick r:id="" action="ppaction://media"/>
            <a:extLst>
              <a:ext uri="{FF2B5EF4-FFF2-40B4-BE49-F238E27FC236}">
                <a16:creationId xmlns:a16="http://schemas.microsoft.com/office/drawing/2014/main" id="{6FFCC256-85EC-E5CC-5916-3C09C9FD41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005726"/>
      </p:ext>
    </p:extLst>
  </p:cSld>
  <p:clrMapOvr>
    <a:masterClrMapping/>
  </p:clrMapOvr>
  <mc:AlternateContent xmlns:mc="http://schemas.openxmlformats.org/markup-compatibility/2006">
    <mc:Choice xmlns:p14="http://schemas.microsoft.com/office/powerpoint/2010/main" Requires="p14">
      <p:transition spd="slow" p14:dur="2000" advTm="61960"/>
    </mc:Choice>
    <mc:Fallback>
      <p:transition spd="slow" advTm="6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889" x="88900" y="88900"/>
          <p14:tracePt t="1898" x="133350" y="114300"/>
          <p14:tracePt t="1914" x="254000" y="215900"/>
          <p14:tracePt t="1931" x="400050" y="285750"/>
          <p14:tracePt t="1947" x="508000" y="323850"/>
          <p14:tracePt t="1964" x="546100" y="342900"/>
          <p14:tracePt t="1981" x="558800" y="342900"/>
          <p14:tracePt t="2014" x="558800" y="349250"/>
          <p14:tracePt t="2048" x="565150" y="349250"/>
          <p14:tracePt t="2121" x="571500" y="349250"/>
          <p14:tracePt t="2128" x="577850" y="349250"/>
          <p14:tracePt t="2223" x="577850" y="355600"/>
          <p14:tracePt t="2264" x="584200" y="361950"/>
          <p14:tracePt t="2304" x="584200" y="368300"/>
          <p14:tracePt t="2329" x="603250" y="387350"/>
          <p14:tracePt t="2351" x="609600" y="393700"/>
          <p14:tracePt t="2360" x="622300" y="400050"/>
          <p14:tracePt t="2376" x="628650" y="406400"/>
          <p14:tracePt t="2387" x="635000" y="406400"/>
          <p14:tracePt t="2404" x="647700" y="412750"/>
          <p14:tracePt t="2415" x="654050" y="419100"/>
          <p14:tracePt t="2431" x="774700" y="463550"/>
          <p14:tracePt t="2448" x="889000" y="527050"/>
          <p14:tracePt t="2464" x="1003300" y="603250"/>
          <p14:tracePt t="2481" x="1162050" y="711200"/>
          <p14:tracePt t="2498" x="1295400" y="800100"/>
          <p14:tracePt t="2515" x="1409700" y="876300"/>
          <p14:tracePt t="2531" x="1504950" y="946150"/>
          <p14:tracePt t="2548" x="1574800" y="1022350"/>
          <p14:tracePt t="2565" x="1619250" y="1073150"/>
          <p14:tracePt t="2581" x="1644650" y="1117600"/>
          <p14:tracePt t="2599" x="1657350" y="1149350"/>
          <p14:tracePt t="2615" x="1657350" y="1174750"/>
          <p14:tracePt t="2631" x="1657350" y="1219200"/>
          <p14:tracePt t="2648" x="1657350" y="1238250"/>
          <p14:tracePt t="2665" x="1657350" y="1263650"/>
          <p14:tracePt t="2681" x="1657350" y="1308100"/>
          <p14:tracePt t="2698" x="1657350" y="1365250"/>
          <p14:tracePt t="2715" x="1657350" y="1460500"/>
          <p14:tracePt t="2732" x="1657350" y="1549400"/>
          <p14:tracePt t="2748" x="1657350" y="1619250"/>
          <p14:tracePt t="2765" x="1657350" y="1676400"/>
          <p14:tracePt t="2782" x="1676400" y="1714500"/>
          <p14:tracePt t="2798" x="1676400" y="1727200"/>
          <p14:tracePt t="2815" x="1676400" y="1746250"/>
          <p14:tracePt t="3049" x="1682750" y="1752600"/>
          <p14:tracePt t="3097" x="1695450" y="1752600"/>
          <p14:tracePt t="3132" x="1701800" y="1746250"/>
          <p14:tracePt t="3161" x="1714500" y="1746250"/>
          <p14:tracePt t="3204" x="1720850" y="1746250"/>
          <p14:tracePt t="3210" x="1727200" y="1746250"/>
          <p14:tracePt t="3232" x="1746250" y="1752600"/>
          <p14:tracePt t="3242" x="1758950" y="1765300"/>
          <p14:tracePt t="3250" x="1778000" y="1803400"/>
          <p14:tracePt t="3265" x="1854200" y="1885950"/>
          <p14:tracePt t="3283" x="1936750" y="2000250"/>
          <p14:tracePt t="3299" x="1987550" y="2089150"/>
          <p14:tracePt t="3316" x="2006600" y="2165350"/>
          <p14:tracePt t="3332" x="2012950" y="2222500"/>
          <p14:tracePt t="3349" x="2012950" y="2266950"/>
          <p14:tracePt t="3366" x="1981200" y="2330450"/>
          <p14:tracePt t="3383" x="1962150" y="2368550"/>
          <p14:tracePt t="3399" x="1936750" y="2400300"/>
          <p14:tracePt t="3416" x="1892300" y="2444750"/>
          <p14:tracePt t="3432" x="1860550" y="2470150"/>
          <p14:tracePt t="3449" x="1835150" y="2476500"/>
          <p14:tracePt t="3483" x="1828800" y="2476500"/>
          <p14:tracePt t="3500" x="1822450" y="2476500"/>
          <p14:tracePt t="3516" x="1803400" y="2476500"/>
          <p14:tracePt t="3533" x="1771650" y="2476500"/>
          <p14:tracePt t="3549" x="1708150" y="2476500"/>
          <p14:tracePt t="3567" x="1631950" y="2489200"/>
          <p14:tracePt t="3583" x="1549400" y="2489200"/>
          <p14:tracePt t="3600" x="1473200" y="2489200"/>
          <p14:tracePt t="3616" x="1435100" y="2489200"/>
          <p14:tracePt t="3633" x="1390650" y="2489200"/>
          <p14:tracePt t="3649" x="1346200" y="2489200"/>
          <p14:tracePt t="3666" x="1320800" y="2489200"/>
          <p14:tracePt t="3683" x="1301750" y="2489200"/>
          <p14:tracePt t="3699" x="1282700" y="2489200"/>
          <p14:tracePt t="3716" x="1263650" y="2489200"/>
          <p14:tracePt t="3733" x="1244600" y="2489200"/>
          <p14:tracePt t="3749" x="1225550" y="2489200"/>
          <p14:tracePt t="3766" x="1219200" y="2489200"/>
          <p14:tracePt t="3799" x="1212850" y="2489200"/>
          <p14:tracePt t="3960" x="1219200" y="2495550"/>
          <p14:tracePt t="3979" x="1225550" y="2501900"/>
          <p14:tracePt t="4001" x="1238250" y="2514600"/>
          <p14:tracePt t="4018" x="1250950" y="2514600"/>
          <p14:tracePt t="4033" x="1257300" y="2514600"/>
          <p14:tracePt t="4051" x="1282700" y="2514600"/>
          <p14:tracePt t="4067" x="1308100" y="2514600"/>
          <p14:tracePt t="4083" x="1320800" y="2514600"/>
          <p14:tracePt t="4100" x="1333500" y="2514600"/>
          <p14:tracePt t="4117" x="1346200" y="2514600"/>
          <p14:tracePt t="4134" x="1365250" y="2514600"/>
          <p14:tracePt t="4152" x="1397000" y="2514600"/>
          <p14:tracePt t="4169" x="1466850" y="2514600"/>
          <p14:tracePt t="4184" x="1587500" y="2514600"/>
          <p14:tracePt t="4200" x="1657350" y="2514600"/>
          <p14:tracePt t="4217" x="1689100" y="2514600"/>
          <p14:tracePt t="4234" x="1714500" y="2527300"/>
          <p14:tracePt t="4257" x="1752600" y="2527300"/>
          <p14:tracePt t="4267" x="1765300" y="2527300"/>
          <p14:tracePt t="4284" x="1790700" y="2527300"/>
          <p14:tracePt t="4301" x="1816100" y="2527300"/>
          <p14:tracePt t="4318" x="1847850" y="2527300"/>
          <p14:tracePt t="4336" x="1873250" y="2527300"/>
          <p14:tracePt t="4353" x="1905000" y="2527300"/>
          <p14:tracePt t="4368" x="1949450" y="2527300"/>
          <p14:tracePt t="4385" x="2006600" y="2527300"/>
          <p14:tracePt t="4401" x="2089150" y="2527300"/>
          <p14:tracePt t="4418" x="2139950" y="2540000"/>
          <p14:tracePt t="4435" x="2159000" y="2546350"/>
          <p14:tracePt t="4451" x="2184400" y="2552700"/>
          <p14:tracePt t="4468" x="2203450" y="2552700"/>
          <p14:tracePt t="4484" x="2216150" y="2552700"/>
          <p14:tracePt t="4501" x="2241550" y="2552700"/>
          <p14:tracePt t="4519" x="2266950" y="2552700"/>
          <p14:tracePt t="4536" x="2317750" y="2552700"/>
          <p14:tracePt t="4551" x="2381250" y="2552700"/>
          <p14:tracePt t="4568" x="2425700" y="2552700"/>
          <p14:tracePt t="4584" x="2482850" y="2552700"/>
          <p14:tracePt t="4601" x="2514600" y="2552700"/>
          <p14:tracePt t="4619" x="2559050" y="2552700"/>
          <p14:tracePt t="4634" x="2603500" y="2552700"/>
          <p14:tracePt t="4651" x="2647950" y="2552700"/>
          <p14:tracePt t="4668" x="2686050" y="2552700"/>
          <p14:tracePt t="4685" x="2698750" y="2546350"/>
          <p14:tracePt t="4717" x="2711450" y="2540000"/>
          <p14:tracePt t="4752" x="2730500" y="2540000"/>
          <p14:tracePt t="4768" x="2768600" y="2540000"/>
          <p14:tracePt t="4784" x="2781300" y="2540000"/>
          <p14:tracePt t="4801" x="2787650" y="2540000"/>
          <p14:tracePt t="4818" x="2800350" y="2540000"/>
          <p14:tracePt t="4877" x="2806700" y="2540000"/>
          <p14:tracePt t="4914" x="2813050" y="2540000"/>
          <p14:tracePt t="4928" x="2832100" y="2540000"/>
          <p14:tracePt t="4952" x="2844800" y="2540000"/>
          <p14:tracePt t="4968" x="2857500" y="2540000"/>
          <p14:tracePt t="4984" x="2895600" y="2540000"/>
          <p14:tracePt t="5001" x="2927350" y="2540000"/>
          <p14:tracePt t="5018" x="2978150" y="2546350"/>
          <p14:tracePt t="5034" x="3041650" y="2559050"/>
          <p14:tracePt t="5051" x="3086100" y="2559050"/>
          <p14:tracePt t="5057" x="3092450" y="2559050"/>
          <p14:tracePt t="5068" x="3098800" y="2559050"/>
          <p14:tracePt t="5085" x="3105150" y="2565400"/>
          <p14:tracePt t="5118" x="3111500" y="2571750"/>
          <p14:tracePt t="5148" x="3124200" y="2571750"/>
          <p14:tracePt t="5402" x="3130550" y="2571750"/>
          <p14:tracePt t="5427" x="3136900" y="2571750"/>
          <p14:tracePt t="5445" x="3143250" y="2571750"/>
          <p14:tracePt t="5729" x="3149600" y="2571750"/>
          <p14:tracePt t="6299" x="3149600" y="2584450"/>
          <p14:tracePt t="6513" x="3143250" y="2584450"/>
          <p14:tracePt t="6546" x="3130550" y="2584450"/>
          <p14:tracePt t="6562" x="3124200" y="2590800"/>
          <p14:tracePt t="6600" x="3117850" y="2597150"/>
          <p14:tracePt t="6607" x="3105150" y="2609850"/>
          <p14:tracePt t="6745" x="3098800" y="2609850"/>
          <p14:tracePt t="6792" x="3092450" y="2609850"/>
          <p14:tracePt t="7282" x="3098800" y="2609850"/>
          <p14:tracePt t="7298" x="3117850" y="2609850"/>
          <p14:tracePt t="7312" x="3124200" y="2609850"/>
          <p14:tracePt t="7320" x="3130550" y="2609850"/>
          <p14:tracePt t="7336" x="3143250" y="2609850"/>
          <p14:tracePt t="7370" x="3168650" y="2603500"/>
          <p14:tracePt t="7387" x="3206750" y="2603500"/>
          <p14:tracePt t="7403" x="3238500" y="2597150"/>
          <p14:tracePt t="7420" x="3257550" y="2590800"/>
          <p14:tracePt t="7436" x="3263900" y="2590800"/>
          <p14:tracePt t="7453" x="3270250" y="2584450"/>
          <p14:tracePt t="7486" x="3270250" y="2578100"/>
          <p14:tracePt t="7521" x="3270250" y="2571750"/>
          <p14:tracePt t="7543" x="3270250" y="2565400"/>
          <p14:tracePt t="7570" x="3225800" y="2565400"/>
          <p14:tracePt t="7587" x="3136900" y="2565400"/>
          <p14:tracePt t="7603" x="3022600" y="2559050"/>
          <p14:tracePt t="7621" x="2882900" y="2559050"/>
          <p14:tracePt t="7637" x="2762250" y="2559050"/>
          <p14:tracePt t="7654" x="2641600" y="2559050"/>
          <p14:tracePt t="7671" x="2584450" y="2559050"/>
          <p14:tracePt t="7687" x="2571750" y="2559050"/>
          <p14:tracePt t="7703" x="2565400" y="2559050"/>
          <p14:tracePt t="7720" x="2501900" y="2571750"/>
          <p14:tracePt t="7737" x="2387600" y="2597150"/>
          <p14:tracePt t="7753" x="2241550" y="2622550"/>
          <p14:tracePt t="7770" x="1968500" y="2635250"/>
          <p14:tracePt t="7787" x="1619250" y="2635250"/>
          <p14:tracePt t="7803" x="1276350" y="2635250"/>
          <p14:tracePt t="7820" x="1035050" y="2660650"/>
          <p14:tracePt t="7837" x="946150" y="2679700"/>
          <p14:tracePt t="7853" x="908050" y="2698750"/>
          <p14:tracePt t="7870" x="901700" y="2705100"/>
          <p14:tracePt t="7903" x="895350" y="2730500"/>
          <p14:tracePt t="7920" x="882650" y="2755900"/>
          <p14:tracePt t="7937" x="844550" y="2825750"/>
          <p14:tracePt t="7954" x="812800" y="2851150"/>
          <p14:tracePt t="7970" x="768350" y="2901950"/>
          <p14:tracePt t="7987" x="711200" y="2940050"/>
          <p14:tracePt t="8004" x="635000" y="2978150"/>
          <p14:tracePt t="8021" x="584200" y="3009900"/>
          <p14:tracePt t="8037" x="539750" y="3048000"/>
          <p14:tracePt t="8055" x="527050" y="3060700"/>
          <p14:tracePt t="8070" x="520700" y="3060700"/>
          <p14:tracePt t="8087" x="520700" y="3067050"/>
          <p14:tracePt t="8104" x="546100" y="3098800"/>
          <p14:tracePt t="8121" x="565150" y="3124200"/>
          <p14:tracePt t="8138" x="571500" y="3130550"/>
          <p14:tracePt t="8195" x="571500" y="3136900"/>
          <p14:tracePt t="8203" x="584200" y="3149600"/>
          <p14:tracePt t="8229" x="584200" y="3155950"/>
          <p14:tracePt t="8232" x="596900" y="3162300"/>
          <p14:tracePt t="8262" x="622300" y="3187700"/>
          <p14:tracePt t="8271" x="641350" y="3200400"/>
          <p14:tracePt t="8288" x="736600" y="3270250"/>
          <p14:tracePt t="8305" x="800100" y="3327400"/>
          <p14:tracePt t="8321" x="850900" y="3359150"/>
          <p14:tracePt t="8338" x="895350" y="3384550"/>
          <p14:tracePt t="8355" x="952500" y="3429000"/>
          <p14:tracePt t="8371" x="1028700" y="3486150"/>
          <p14:tracePt t="8388" x="1136650" y="3568700"/>
          <p14:tracePt t="8405" x="1289050" y="3644900"/>
          <p14:tracePt t="8424" x="1492250" y="3727450"/>
          <p14:tracePt t="8438" x="1701800" y="3784600"/>
          <p14:tracePt t="8455" x="1885950" y="3810000"/>
          <p14:tracePt t="8472" x="2000250" y="3822700"/>
          <p14:tracePt t="8488" x="2184400" y="3803650"/>
          <p14:tracePt t="8505" x="2317750" y="3797300"/>
          <p14:tracePt t="8521" x="2425700" y="3784600"/>
          <p14:tracePt t="8538" x="2533650" y="3778250"/>
          <p14:tracePt t="8554" x="2628900" y="3778250"/>
          <p14:tracePt t="8571" x="2730500" y="3778250"/>
          <p14:tracePt t="8588" x="2800350" y="3778250"/>
          <p14:tracePt t="8605" x="2838450" y="3778250"/>
          <p14:tracePt t="8621" x="2863850" y="3771900"/>
          <p14:tracePt t="8627" x="2882900" y="3771900"/>
          <p14:tracePt t="8639" x="2901950" y="3765550"/>
          <p14:tracePt t="8655" x="2990850" y="3765550"/>
          <p14:tracePt t="8672" x="3086100" y="3765550"/>
          <p14:tracePt t="8688" x="3232150" y="3733800"/>
          <p14:tracePt t="8705" x="3302000" y="3695700"/>
          <p14:tracePt t="8722" x="3352800" y="3657600"/>
          <p14:tracePt t="8738" x="3397250" y="3619500"/>
          <p14:tracePt t="8755" x="3429000" y="3562350"/>
          <p14:tracePt t="8772" x="3454400" y="3486150"/>
          <p14:tracePt t="8789" x="3486150" y="3390900"/>
          <p14:tracePt t="8806" x="3492500" y="3314700"/>
          <p14:tracePt t="8823" x="3492500" y="3225800"/>
          <p14:tracePt t="8839" x="3486150" y="3155950"/>
          <p14:tracePt t="8856" x="3448050" y="3086100"/>
          <p14:tracePt t="8872" x="3346450" y="2946400"/>
          <p14:tracePt t="8889" x="3263900" y="2870200"/>
          <p14:tracePt t="8905" x="3206750" y="2819400"/>
          <p14:tracePt t="8922" x="3136900" y="2781300"/>
          <p14:tracePt t="8939" x="3054350" y="2755900"/>
          <p14:tracePt t="8955" x="2984500" y="2736850"/>
          <p14:tracePt t="8972" x="2882900" y="2698750"/>
          <p14:tracePt t="8989" x="2806700" y="2679700"/>
          <p14:tracePt t="9005" x="2749550" y="2679700"/>
          <p14:tracePt t="9023" x="2705100" y="2679700"/>
          <p14:tracePt t="9040" x="2635250" y="2679700"/>
          <p14:tracePt t="9056" x="2571750" y="2698750"/>
          <p14:tracePt t="9072" x="2482850" y="2736850"/>
          <p14:tracePt t="9088" x="2425700" y="2768600"/>
          <p14:tracePt t="9105" x="2393950" y="2787650"/>
          <p14:tracePt t="9122" x="2381250" y="2800350"/>
          <p14:tracePt t="9139" x="2368550" y="2813050"/>
          <p14:tracePt t="9156" x="2355850" y="2825750"/>
          <p14:tracePt t="9172" x="2343150" y="2844800"/>
          <p14:tracePt t="9205" x="2330450" y="2870200"/>
          <p14:tracePt t="9297" x="2330450" y="2882900"/>
          <p14:tracePt t="9306" x="2330450" y="2895600"/>
          <p14:tracePt t="9314" x="2330450" y="2908300"/>
          <p14:tracePt t="9322" x="2330450" y="2946400"/>
          <p14:tracePt t="9339" x="2343150" y="3009900"/>
          <p14:tracePt t="9356" x="2374900" y="3060700"/>
          <p14:tracePt t="9372" x="2400300" y="3111500"/>
          <p14:tracePt t="9389" x="2432050" y="3149600"/>
          <p14:tracePt t="9406" x="2463800" y="3187700"/>
          <p14:tracePt t="9423" x="2482850" y="3219450"/>
          <p14:tracePt t="9440" x="2514600" y="3244850"/>
          <p14:tracePt t="9456" x="2540000" y="3257550"/>
          <p14:tracePt t="9473" x="2565400" y="3276600"/>
          <p14:tracePt t="9489" x="2590800" y="3289300"/>
          <p14:tracePt t="9505" x="2603500" y="3289300"/>
          <p14:tracePt t="9522" x="2635250" y="3295650"/>
          <p14:tracePt t="9539" x="2647950" y="3295650"/>
          <p14:tracePt t="9555" x="2673350" y="3302000"/>
          <p14:tracePt t="9572" x="2686050" y="3302000"/>
          <p14:tracePt t="9589" x="2711450" y="3302000"/>
          <p14:tracePt t="9605" x="2730500" y="3289300"/>
          <p14:tracePt t="9623" x="2749550" y="3276600"/>
          <p14:tracePt t="9639" x="2768600" y="3251200"/>
          <p14:tracePt t="9656" x="2781300" y="3238500"/>
          <p14:tracePt t="9672" x="2794000" y="3219450"/>
          <p14:tracePt t="9689" x="2813050" y="3213100"/>
          <p14:tracePt t="9706" x="2832100" y="3181350"/>
          <p14:tracePt t="9722" x="2838450" y="3149600"/>
          <p14:tracePt t="9739" x="2844800" y="3098800"/>
          <p14:tracePt t="9756" x="2844800" y="3048000"/>
          <p14:tracePt t="9773" x="2844800" y="3009900"/>
          <p14:tracePt t="9790" x="2844800" y="2984500"/>
          <p14:tracePt t="9806" x="2844800" y="2978150"/>
          <p14:tracePt t="9822" x="2844800" y="2971800"/>
          <p14:tracePt t="9840" x="2844800" y="2965450"/>
          <p14:tracePt t="9920" x="2838450" y="2965450"/>
          <p14:tracePt t="9929" x="2832100" y="2965450"/>
          <p14:tracePt t="9950" x="2813050" y="2965450"/>
          <p14:tracePt t="9953" x="2806700" y="2965450"/>
          <p14:tracePt t="9973" x="2787650" y="2971800"/>
          <p14:tracePt t="9979" x="2774950" y="2990850"/>
          <p14:tracePt t="9990" x="2762250" y="2990850"/>
          <p14:tracePt t="10008" x="2743200" y="3022600"/>
          <p14:tracePt t="10012" x="2717800" y="3060700"/>
          <p14:tracePt t="10024" x="2698750" y="3079750"/>
          <p14:tracePt t="10040" x="2660650" y="3168650"/>
          <p14:tracePt t="10056" x="2660650" y="3194050"/>
          <p14:tracePt t="10073" x="2660650" y="3225800"/>
          <p14:tracePt t="10089" x="2660650" y="3276600"/>
          <p14:tracePt t="10106" x="2660650" y="3321050"/>
          <p14:tracePt t="10122" x="2660650" y="3340100"/>
          <p14:tracePt t="10140" x="2667000" y="3359150"/>
          <p14:tracePt t="10156" x="2673350" y="3365500"/>
          <p14:tracePt t="10173" x="2679700" y="3371850"/>
          <p14:tracePt t="10258" x="2686050" y="3371850"/>
          <p14:tracePt t="10276" x="2692400" y="3371850"/>
          <p14:tracePt t="10289" x="2698750" y="3371850"/>
          <p14:tracePt t="10298" x="2705100" y="3371850"/>
          <p14:tracePt t="10313" x="2711450" y="3371850"/>
          <p14:tracePt t="10331" x="2717800" y="3371850"/>
          <p14:tracePt t="10348" x="2724150" y="3371850"/>
          <p14:tracePt t="10365" x="2730500" y="3371850"/>
          <p14:tracePt t="10386" x="2736850" y="3365500"/>
          <p14:tracePt t="10414" x="2743200" y="3352800"/>
          <p14:tracePt t="10431" x="2749550" y="3340100"/>
          <p14:tracePt t="10450" x="2755900" y="3327400"/>
          <p14:tracePt t="10458" x="2755900" y="3321050"/>
          <p14:tracePt t="10490" x="2755900" y="3314700"/>
          <p14:tracePt t="10538" x="2755900" y="3308350"/>
          <p14:tracePt t="10546" x="2755900" y="3302000"/>
          <p14:tracePt t="10557" x="2755900" y="3295650"/>
          <p14:tracePt t="10573" x="2755900" y="3289300"/>
          <p14:tracePt t="10591" x="2755900" y="3282950"/>
          <p14:tracePt t="10607" x="2755900" y="3270250"/>
          <p14:tracePt t="10623" x="2743200" y="3232150"/>
          <p14:tracePt t="10640" x="2724150" y="3194050"/>
          <p14:tracePt t="10657" x="2711450" y="3155950"/>
          <p14:tracePt t="10674" x="2698750" y="3130550"/>
          <p14:tracePt t="10690" x="2698750" y="3124200"/>
          <p14:tracePt t="10707" x="2686050" y="3117850"/>
          <p14:tracePt t="10723" x="2679700" y="3105150"/>
          <p14:tracePt t="10741" x="2667000" y="3098800"/>
          <p14:tracePt t="10757" x="2654300" y="3086100"/>
          <p14:tracePt t="10775" x="2635250" y="3060700"/>
          <p14:tracePt t="10791" x="2609850" y="3035300"/>
          <p14:tracePt t="10807" x="2603500" y="3016250"/>
          <p14:tracePt t="10824" x="2590800" y="3003550"/>
          <p14:tracePt t="10841" x="2584450" y="2997200"/>
          <p14:tracePt t="10976" x="2590800" y="3022600"/>
          <p14:tracePt t="10983" x="2616200" y="3048000"/>
          <p14:tracePt t="10994" x="2628900" y="3060700"/>
          <p14:tracePt t="11007" x="2641600" y="3073400"/>
          <p14:tracePt t="11023" x="2692400" y="3124200"/>
          <p14:tracePt t="11040" x="2705100" y="3136900"/>
          <p14:tracePt t="11056" x="2717800" y="3143250"/>
          <p14:tracePt t="11073" x="2736850" y="3155950"/>
          <p14:tracePt t="11106" x="2743200" y="3162300"/>
          <p14:tracePt t="11123" x="2755900" y="3162300"/>
          <p14:tracePt t="11140" x="2768600" y="3162300"/>
          <p14:tracePt t="11173" x="2781300" y="3162300"/>
          <p14:tracePt t="11191" x="2800350" y="3149600"/>
          <p14:tracePt t="11207" x="2819400" y="3079750"/>
          <p14:tracePt t="11223" x="2724150" y="2889250"/>
          <p14:tracePt t="11240" x="2546350" y="2673350"/>
          <p14:tracePt t="11257" x="2254250" y="2470150"/>
          <p14:tracePt t="11273" x="2139950" y="2400300"/>
          <p14:tracePt t="11290" x="2108200" y="2387600"/>
          <p14:tracePt t="11324" x="2095500" y="2387600"/>
          <p14:tracePt t="11341" x="2070100" y="2393950"/>
          <p14:tracePt t="11357" x="2032000" y="2419350"/>
          <p14:tracePt t="11374" x="2000250" y="2463800"/>
          <p14:tracePt t="11391" x="1936750" y="2571750"/>
          <p14:tracePt t="11407" x="1866900" y="2667000"/>
          <p14:tracePt t="11423" x="1860550" y="2667000"/>
          <p14:tracePt t="11441" x="1854200" y="2673350"/>
          <p14:tracePt t="11457" x="1847850" y="2692400"/>
          <p14:tracePt t="11474" x="1847850" y="2730500"/>
          <p14:tracePt t="11490" x="1847850" y="2762250"/>
          <p14:tracePt t="11507" x="1854200" y="2806700"/>
          <p14:tracePt t="11524" x="1892300" y="2863850"/>
          <p14:tracePt t="11540" x="1936750" y="2940050"/>
          <p14:tracePt t="11557" x="2006600" y="3022600"/>
          <p14:tracePt t="11575" x="2089150" y="3111500"/>
          <p14:tracePt t="11590" x="2190750" y="3206750"/>
          <p14:tracePt t="11607" x="2324100" y="3308350"/>
          <p14:tracePt t="11624" x="2374900" y="3333750"/>
          <p14:tracePt t="11641" x="2393950" y="3340100"/>
          <p14:tracePt t="11657" x="2406650" y="3340100"/>
          <p14:tracePt t="11674" x="2413000" y="3340100"/>
          <p14:tracePt t="11690" x="2419350" y="3340100"/>
          <p14:tracePt t="11707" x="2444750" y="3340100"/>
          <p14:tracePt t="11724" x="2482850" y="3327400"/>
          <p14:tracePt t="11741" x="2501900" y="3327400"/>
          <p14:tracePt t="11758" x="2527300" y="3321050"/>
          <p14:tracePt t="11791" x="2540000" y="3314700"/>
          <p14:tracePt t="11850" x="2540000" y="3308350"/>
          <p14:tracePt t="11873" x="2546350" y="3302000"/>
          <p14:tracePt t="12000" x="2546350" y="3295650"/>
          <p14:tracePt t="12122" x="2540000" y="3295650"/>
          <p14:tracePt t="12137" x="2540000" y="3289300"/>
          <p14:tracePt t="12186" x="2527300" y="3282950"/>
          <p14:tracePt t="12202" x="2514600" y="3282950"/>
          <p14:tracePt t="12212" x="2514600" y="3276600"/>
          <p14:tracePt t="12225" x="2508250" y="3263900"/>
          <p14:tracePt t="12242" x="2495550" y="3232150"/>
          <p14:tracePt t="12261" x="2482850" y="3200400"/>
          <p14:tracePt t="12264" x="2476500" y="3187700"/>
          <p14:tracePt t="12274" x="2463800" y="3162300"/>
          <p14:tracePt t="12291" x="2425700" y="3098800"/>
          <p14:tracePt t="12308" x="2393950" y="3048000"/>
          <p14:tracePt t="12325" x="2381250" y="3022600"/>
          <p14:tracePt t="12342" x="2381250" y="3016250"/>
          <p14:tracePt t="12359" x="2381250" y="3009900"/>
          <p14:tracePt t="12392" x="2381250" y="2997200"/>
          <p14:tracePt t="12408" x="2381250" y="2990850"/>
          <p14:tracePt t="12425" x="2381250" y="2984500"/>
          <p14:tracePt t="12441" x="2381250" y="2971800"/>
          <p14:tracePt t="12475" x="2387600" y="2959100"/>
          <p14:tracePt t="12492" x="2393950" y="2952750"/>
          <p14:tracePt t="12509" x="2400300" y="2946400"/>
          <p14:tracePt t="12543" x="2419350" y="2933700"/>
          <p14:tracePt t="12560" x="2432050" y="2933700"/>
          <p14:tracePt t="12576" x="2463800" y="2927350"/>
          <p14:tracePt t="12592" x="2489200" y="2914650"/>
          <p14:tracePt t="12609" x="2520950" y="2908300"/>
          <p14:tracePt t="12626" x="2571750" y="2895600"/>
          <p14:tracePt t="12642" x="2609850" y="2895600"/>
          <p14:tracePt t="12659" x="2673350" y="2889250"/>
          <p14:tracePt t="12676" x="2717800" y="2876550"/>
          <p14:tracePt t="12692" x="2768600" y="2876550"/>
          <p14:tracePt t="12709" x="2819400" y="2876550"/>
          <p14:tracePt t="12726" x="2901950" y="2876550"/>
          <p14:tracePt t="12743" x="3028950" y="2876550"/>
          <p14:tracePt t="12759" x="3162300" y="2876550"/>
          <p14:tracePt t="12776" x="3359150" y="2876550"/>
          <p14:tracePt t="12792" x="3460750" y="2876550"/>
          <p14:tracePt t="12809" x="3530600" y="2876550"/>
          <p14:tracePt t="12825" x="3581400" y="2876550"/>
          <p14:tracePt t="12842" x="3625850" y="2876550"/>
          <p14:tracePt t="12860" x="3683000" y="2876550"/>
          <p14:tracePt t="12876" x="3740150" y="2863850"/>
          <p14:tracePt t="12893" x="3803650" y="2863850"/>
          <p14:tracePt t="12909" x="3892550" y="2863850"/>
          <p14:tracePt t="12927" x="4019550" y="2863850"/>
          <p14:tracePt t="12943" x="4140200" y="2901950"/>
          <p14:tracePt t="12960" x="4254500" y="2927350"/>
          <p14:tracePt t="12976" x="4368800" y="2952750"/>
          <p14:tracePt t="12993" x="4438650" y="2959100"/>
          <p14:tracePt t="13010" x="4495800" y="2978150"/>
          <p14:tracePt t="13026" x="4521200" y="2984500"/>
          <p14:tracePt t="13148" x="4527550" y="2984500"/>
          <p14:tracePt t="13154" x="4546600" y="2984500"/>
          <p14:tracePt t="13170" x="4578350" y="3003550"/>
          <p14:tracePt t="13178" x="4591050" y="3016250"/>
          <p14:tracePt t="13192" x="4616450" y="3028950"/>
          <p14:tracePt t="13241" x="4629150" y="3028950"/>
          <p14:tracePt t="13257" x="4660900" y="3016250"/>
          <p14:tracePt t="13276" x="4673600" y="3016250"/>
          <p14:tracePt t="13297" x="4679950" y="3009900"/>
          <p14:tracePt t="13325" x="4679950" y="3003550"/>
          <p14:tracePt t="13384" x="4679950" y="2997200"/>
          <p14:tracePt t="13586" x="4686300" y="2997200"/>
          <p14:tracePt t="13595" x="4699000" y="2997200"/>
          <p14:tracePt t="13624" x="4711700" y="2997200"/>
          <p14:tracePt t="13659" x="4718050" y="2997200"/>
          <p14:tracePt t="13671" x="4737100" y="2984500"/>
          <p14:tracePt t="13694" x="4787900" y="2965450"/>
          <p14:tracePt t="13711" x="4826000" y="2965450"/>
          <p14:tracePt t="13727" x="4870450" y="2965450"/>
          <p14:tracePt t="13744" x="4902200" y="2952750"/>
          <p14:tracePt t="13761" x="4914900" y="2952750"/>
          <p14:tracePt t="13776" x="4921250" y="2952750"/>
          <p14:tracePt t="13793" x="4933950" y="2952750"/>
          <p14:tracePt t="13811" x="4978400" y="2952750"/>
          <p14:tracePt t="13827" x="5022850" y="2952750"/>
          <p14:tracePt t="13844" x="5048250" y="2952750"/>
          <p14:tracePt t="13860" x="5060950" y="2952750"/>
          <p14:tracePt t="13876" x="5073650" y="2952750"/>
          <p14:tracePt t="13893" x="5086350" y="2952750"/>
          <p14:tracePt t="13911" x="5130800" y="2952750"/>
          <p14:tracePt t="13927" x="5200650" y="2940050"/>
          <p14:tracePt t="13944" x="5314950" y="2940050"/>
          <p14:tracePt t="13960" x="5403850" y="2940050"/>
          <p14:tracePt t="13978" x="5416550" y="2940050"/>
          <p14:tracePt t="13994" x="5422900" y="2940050"/>
          <p14:tracePt t="14010" x="5435600" y="2940050"/>
          <p14:tracePt t="14026" x="5467350" y="2940050"/>
          <p14:tracePt t="14043" x="5556250" y="2940050"/>
          <p14:tracePt t="14060" x="5600700" y="2940050"/>
          <p14:tracePt t="14076" x="5670550" y="2940050"/>
          <p14:tracePt t="14093" x="5708650" y="2940050"/>
          <p14:tracePt t="14110" x="5740400" y="2940050"/>
          <p14:tracePt t="14127" x="5765800" y="2940050"/>
          <p14:tracePt t="14143" x="5810250" y="2940050"/>
          <p14:tracePt t="14159" x="5854700" y="2940050"/>
          <p14:tracePt t="14176" x="5892800" y="2940050"/>
          <p14:tracePt t="14193" x="5924550" y="2940050"/>
          <p14:tracePt t="14210" x="5962650" y="2940050"/>
          <p14:tracePt t="14227" x="5994400" y="2940050"/>
          <p14:tracePt t="14244" x="6038850" y="2940050"/>
          <p14:tracePt t="14262" x="6121400" y="2940050"/>
          <p14:tracePt t="14277" x="6235700" y="2940050"/>
          <p14:tracePt t="14296" x="6369050" y="2940050"/>
          <p14:tracePt t="14327" x="6578600" y="2940050"/>
          <p14:tracePt t="14344" x="6648450" y="2940050"/>
          <p14:tracePt t="14360" x="6654800" y="2940050"/>
          <p14:tracePt t="14418" x="6673850" y="2933700"/>
          <p14:tracePt t="14466" x="6673850" y="2927350"/>
          <p14:tracePt t="14491" x="6686550" y="2921000"/>
          <p14:tracePt t="14522" x="6724650" y="2895600"/>
          <p14:tracePt t="14541" x="6851650" y="2876550"/>
          <p14:tracePt t="14555" x="6902450" y="2876550"/>
          <p14:tracePt t="14608" x="6902450" y="2863850"/>
          <p14:tracePt t="14615" x="6908800" y="2857500"/>
          <p14:tracePt t="14626" x="6915150" y="2857500"/>
          <p14:tracePt t="14643" x="6915150" y="2851150"/>
          <p14:tracePt t="14762" x="6921500" y="2851150"/>
          <p14:tracePt t="14819" x="6927850" y="2851150"/>
          <p14:tracePt t="14827" x="6934200" y="2857500"/>
          <p14:tracePt t="14841" x="6959600" y="2857500"/>
          <p14:tracePt t="14860" x="6997700" y="2870200"/>
          <p14:tracePt t="14876" x="7023100" y="2876550"/>
          <p14:tracePt t="14889" x="7029450" y="2876550"/>
          <p14:tracePt t="14911" x="7042150" y="2882900"/>
          <p14:tracePt t="14928" x="7080250" y="2889250"/>
          <p14:tracePt t="14945" x="7137400" y="2901950"/>
          <p14:tracePt t="14961" x="7156450" y="2901950"/>
          <p14:tracePt t="14978" x="7175500" y="2901950"/>
          <p14:tracePt t="15012" x="7181850" y="2901950"/>
          <p14:tracePt t="15388" x="7169150" y="2901950"/>
          <p14:tracePt t="15394" x="7150100" y="2901950"/>
          <p14:tracePt t="15405" x="7124700" y="2901950"/>
          <p14:tracePt t="15413" x="7099300" y="2901950"/>
          <p14:tracePt t="15429" x="7035800" y="2908300"/>
          <p14:tracePt t="15445" x="7016750" y="2921000"/>
          <p14:tracePt t="15602" x="7023100" y="2921000"/>
          <p14:tracePt t="15623" x="7035800" y="2914650"/>
          <p14:tracePt t="15642" x="7048500" y="2914650"/>
          <p14:tracePt t="15659" x="7061200" y="2914650"/>
          <p14:tracePt t="15673" x="7092950" y="2914650"/>
          <p14:tracePt t="15696" x="7112000" y="2914650"/>
          <p14:tracePt t="15712" x="7137400" y="2908300"/>
          <p14:tracePt t="15729" x="7162800" y="2908300"/>
          <p14:tracePt t="15745" x="7169150" y="2908300"/>
          <p14:tracePt t="15762" x="7181850" y="2901950"/>
          <p14:tracePt t="15810" x="7188200" y="2895600"/>
          <p14:tracePt t="15821" x="7194550" y="2895600"/>
          <p14:tracePt t="15869" x="7200900" y="2895600"/>
          <p14:tracePt t="15903" x="7213600" y="2895600"/>
          <p14:tracePt t="15916" x="7219950" y="2895600"/>
          <p14:tracePt t="15929" x="7245350" y="2895600"/>
          <p14:tracePt t="15946" x="7264400" y="2895600"/>
          <p14:tracePt t="16105" x="7245350" y="2895600"/>
          <p14:tracePt t="16115" x="7194550" y="2895600"/>
          <p14:tracePt t="16123" x="7143750" y="2895600"/>
          <p14:tracePt t="16130" x="7073900" y="2895600"/>
          <p14:tracePt t="16146" x="6813550" y="2895600"/>
          <p14:tracePt t="16163" x="6394450" y="2914650"/>
          <p14:tracePt t="16179" x="5810250" y="2914650"/>
          <p14:tracePt t="16196" x="5086350" y="2914650"/>
          <p14:tracePt t="16212" x="4489450" y="2914650"/>
          <p14:tracePt t="16218" x="4311650" y="2914650"/>
          <p14:tracePt t="16229" x="4159250" y="2914650"/>
          <p14:tracePt t="16251" x="3987800" y="2914650"/>
          <p14:tracePt t="16254" x="3905250" y="2927350"/>
          <p14:tracePt t="16265" x="3829050" y="2933700"/>
          <p14:tracePt t="16269" x="3752850" y="2946400"/>
          <p14:tracePt t="16280" x="3638550" y="2971800"/>
          <p14:tracePt t="16298" x="3117850" y="3041650"/>
          <p14:tracePt t="16329" x="2260600" y="3194050"/>
          <p14:tracePt t="16346" x="1905000" y="3225800"/>
          <p14:tracePt t="16363" x="1644650" y="3257550"/>
          <p14:tracePt t="16380" x="1447800" y="3282950"/>
          <p14:tracePt t="16396" x="1333500" y="3302000"/>
          <p14:tracePt t="16413" x="1314450" y="3302000"/>
          <p14:tracePt t="16457" x="1308100" y="3302000"/>
          <p14:tracePt t="16507" x="1301750" y="3302000"/>
          <p14:tracePt t="16521" x="1276350" y="3302000"/>
          <p14:tracePt t="16529" x="1244600" y="3302000"/>
          <p14:tracePt t="16546" x="1168400" y="3302000"/>
          <p14:tracePt t="16563" x="1079500" y="3302000"/>
          <p14:tracePt t="16580" x="1035050" y="3302000"/>
          <p14:tracePt t="16642" x="1035050" y="3295650"/>
          <p14:tracePt t="16657" x="1028700" y="3289300"/>
          <p14:tracePt t="16673" x="1028700" y="3282950"/>
          <p14:tracePt t="16689" x="1022350" y="3263900"/>
          <p14:tracePt t="16696" x="1022350" y="3257550"/>
          <p14:tracePt t="16754" x="1016000" y="3257550"/>
          <p14:tracePt t="16764" x="1016000" y="3251200"/>
          <p14:tracePt t="16954" x="1016000" y="3244850"/>
          <p14:tracePt t="16963" x="1022350" y="3244850"/>
          <p14:tracePt t="16973" x="1035050" y="3244850"/>
          <p14:tracePt t="16977" x="1066800" y="3244850"/>
          <p14:tracePt t="16997" x="1181100" y="3244850"/>
          <p14:tracePt t="17014" x="1289050" y="3244850"/>
          <p14:tracePt t="17032" x="1390650" y="3244850"/>
          <p14:tracePt t="17049" x="1422400" y="3244850"/>
          <p14:tracePt t="17065" x="1441450" y="3244850"/>
          <p14:tracePt t="17081" x="1466850" y="3244850"/>
          <p14:tracePt t="17098" x="1479550" y="3238500"/>
          <p14:tracePt t="17113" x="1492250" y="3232150"/>
          <p14:tracePt t="17131" x="1498600" y="3213100"/>
          <p14:tracePt t="17147" x="1504950" y="3206750"/>
          <p14:tracePt t="17206" x="1517650" y="3194050"/>
          <p14:tracePt t="17330" x="1524000" y="3194050"/>
          <p14:tracePt t="17377" x="1530350" y="3187700"/>
          <p14:tracePt t="17393" x="1543050" y="3181350"/>
          <p14:tracePt t="17436" x="1549400" y="3181350"/>
          <p14:tracePt t="17444" x="1555750" y="3181350"/>
          <p14:tracePt t="17488" x="1555750" y="3175000"/>
          <p14:tracePt t="17552" x="1562100" y="3168650"/>
          <p14:tracePt t="17577" x="1568450" y="3162300"/>
          <p14:tracePt t="17586" x="1574800" y="3162300"/>
          <p14:tracePt t="17624" x="1581150" y="3162300"/>
          <p14:tracePt t="17636" x="1593850" y="3149600"/>
          <p14:tracePt t="17656" x="1606550" y="3143250"/>
          <p14:tracePt t="17672" x="1612900" y="3143250"/>
          <p14:tracePt t="17680" x="1619250" y="3143250"/>
          <p14:tracePt t="17697" x="1631950" y="3143250"/>
          <p14:tracePt t="17713" x="1638300" y="3143250"/>
          <p14:tracePt t="17728" x="1657350" y="3143250"/>
          <p14:tracePt t="17760" x="1670050" y="3143250"/>
          <p14:tracePt t="17766" x="1682750" y="3143250"/>
          <p14:tracePt t="17780" x="1708150" y="3143250"/>
          <p14:tracePt t="17797" x="1758950" y="3143250"/>
          <p14:tracePt t="17813" x="1847850" y="3143250"/>
          <p14:tracePt t="17831" x="1898650" y="3143250"/>
          <p14:tracePt t="17847" x="1936750" y="3143250"/>
          <p14:tracePt t="17863" x="1955800" y="3143250"/>
          <p14:tracePt t="17880" x="1962150" y="3143250"/>
          <p14:tracePt t="17896" x="1968500" y="3143250"/>
          <p14:tracePt t="18054" x="1968500" y="3149600"/>
          <p14:tracePt t="18281" x="1962150" y="3149600"/>
          <p14:tracePt t="18628" x="1962150" y="3155950"/>
          <p14:tracePt t="18756" x="1968500" y="3155950"/>
          <p14:tracePt t="18801" x="1968500" y="3149600"/>
          <p14:tracePt t="18832" x="1974850" y="3149600"/>
          <p14:tracePt t="18848" x="1981200" y="3149600"/>
          <p14:tracePt t="18856" x="1987550" y="3149600"/>
          <p14:tracePt t="18872" x="2000250" y="3149600"/>
          <p14:tracePt t="18898" x="2012950" y="3149600"/>
          <p14:tracePt t="18915" x="2019300" y="3149600"/>
          <p14:tracePt t="18931" x="2032000" y="3149600"/>
          <p14:tracePt t="18948" x="2044700" y="3149600"/>
          <p14:tracePt t="18965" x="2063750" y="3149600"/>
          <p14:tracePt t="18982" x="2082800" y="3149600"/>
          <p14:tracePt t="18999" x="2095500" y="3143250"/>
          <p14:tracePt t="19015" x="2101850" y="3136900"/>
          <p14:tracePt t="19032" x="2108200" y="3124200"/>
          <p14:tracePt t="19048" x="2120900" y="3111500"/>
          <p14:tracePt t="19065" x="2127250" y="3098800"/>
          <p14:tracePt t="19098" x="2127250" y="3092450"/>
          <p14:tracePt t="19115" x="2127250" y="3086100"/>
          <p14:tracePt t="19224" x="2133600" y="3086100"/>
          <p14:tracePt t="19232" x="2133600" y="3079750"/>
          <p14:tracePt t="19249" x="2133600" y="3073400"/>
          <p14:tracePt t="19288" x="2133600" y="3067050"/>
          <p14:tracePt t="19505" x="2133600" y="3060700"/>
          <p14:tracePt t="19544" x="2133600" y="3048000"/>
          <p14:tracePt t="19552" x="2139950" y="3041650"/>
          <p14:tracePt t="19560" x="2139950" y="3035300"/>
          <p14:tracePt t="19569" x="2139950" y="3022600"/>
          <p14:tracePt t="19582" x="2139950" y="3003550"/>
          <p14:tracePt t="19599" x="2139950" y="2940050"/>
          <p14:tracePt t="19601" x="2139950" y="2914650"/>
          <p14:tracePt t="19615" x="2139950" y="2863850"/>
          <p14:tracePt t="19632" x="2139950" y="2819400"/>
          <p14:tracePt t="19648" x="2127250" y="2794000"/>
          <p14:tracePt t="19824" x="2133600" y="2794000"/>
          <p14:tracePt t="19912" x="2139950" y="2794000"/>
          <p14:tracePt t="19923" x="2146300" y="2800350"/>
          <p14:tracePt t="20007" x="2152650" y="2800350"/>
          <p14:tracePt t="20610" x="2152650" y="2813050"/>
          <p14:tracePt t="20618" x="2146300" y="2832100"/>
          <p14:tracePt t="20629" x="2133600" y="2863850"/>
          <p14:tracePt t="20637" x="2120900" y="2908300"/>
          <p14:tracePt t="20649" x="2095500" y="2971800"/>
          <p14:tracePt t="20666" x="2082800" y="3041650"/>
          <p14:tracePt t="20683" x="2082800" y="3086100"/>
          <p14:tracePt t="20699" x="2082800" y="3130550"/>
          <p14:tracePt t="20716" x="2082800" y="3187700"/>
          <p14:tracePt t="20733" x="2095500" y="3206750"/>
          <p14:tracePt t="20766" x="2095500" y="3213100"/>
          <p14:tracePt t="20890" x="2101850" y="3213100"/>
          <p14:tracePt t="20913" x="2108200" y="3213100"/>
          <p14:tracePt t="20961" x="2114550" y="3206750"/>
          <p14:tracePt t="20984" x="2120900" y="3194050"/>
          <p14:tracePt t="21024" x="2127250" y="3187700"/>
          <p14:tracePt t="21048" x="2127250" y="3181350"/>
          <p14:tracePt t="21175" x="2133600" y="3181350"/>
          <p14:tracePt t="21219" x="2146300" y="3181350"/>
          <p14:tracePt t="21227" x="2146300" y="3175000"/>
          <p14:tracePt t="21394" x="2146300" y="3168650"/>
          <p14:tracePt t="21440" x="2146300" y="3162300"/>
          <p14:tracePt t="21626" x="2139950" y="3155950"/>
          <p14:tracePt t="21635" x="2133600" y="3155950"/>
          <p14:tracePt t="21644" x="2133600" y="3149600"/>
          <p14:tracePt t="21658" x="2127250" y="3149600"/>
          <p14:tracePt t="21744" x="2127250" y="3136900"/>
          <p14:tracePt t="21850" x="2127250" y="3149600"/>
          <p14:tracePt t="21856" x="2127250" y="3155950"/>
          <p14:tracePt t="21867" x="2127250" y="3162300"/>
          <p14:tracePt t="21884" x="2127250" y="3187700"/>
          <p14:tracePt t="21901" x="2120900" y="3213100"/>
          <p14:tracePt t="21917" x="2114550" y="3244850"/>
          <p14:tracePt t="21935" x="2101850" y="3308350"/>
          <p14:tracePt t="21951" x="2101850" y="3359150"/>
          <p14:tracePt t="21967" x="2101850" y="3403600"/>
          <p14:tracePt t="21984" x="2101850" y="3429000"/>
          <p14:tracePt t="22001" x="2114550" y="3460750"/>
          <p14:tracePt t="22018" x="2114550" y="3486150"/>
          <p14:tracePt t="22034" x="2114550" y="3505200"/>
          <p14:tracePt t="22051" x="2114550" y="3517900"/>
          <p14:tracePt t="22067" x="2114550" y="3524250"/>
          <p14:tracePt t="22085" x="2114550" y="3536950"/>
          <p14:tracePt t="22101" x="2114550" y="3543300"/>
          <p14:tracePt t="22240" x="2114550" y="3556000"/>
          <p14:tracePt t="22258" x="2114550" y="3562350"/>
          <p14:tracePt t="22265" x="2108200" y="3562350"/>
          <p14:tracePt t="22273" x="2101850" y="3568700"/>
          <p14:tracePt t="22285" x="2095500" y="3568700"/>
          <p14:tracePt t="22301" x="2070100" y="3581400"/>
          <p14:tracePt t="22319" x="2044700" y="3594100"/>
          <p14:tracePt t="22335" x="2025650" y="3600450"/>
          <p14:tracePt t="22351" x="1974850" y="3625850"/>
          <p14:tracePt t="22368" x="1924050" y="3644900"/>
          <p14:tracePt t="22385" x="1866900" y="3670300"/>
          <p14:tracePt t="22401" x="1822450" y="3708400"/>
          <p14:tracePt t="22418" x="1765300" y="3771900"/>
          <p14:tracePt t="22435" x="1720850" y="3816350"/>
          <p14:tracePt t="22451" x="1701800" y="3835400"/>
          <p14:tracePt t="22468" x="1682750" y="3854450"/>
          <p14:tracePt t="22485" x="1651000" y="3879850"/>
          <p14:tracePt t="22501" x="1625600" y="3905250"/>
          <p14:tracePt t="22519" x="1625600" y="3911600"/>
          <p14:tracePt t="22535" x="1619250" y="3911600"/>
          <p14:tracePt t="22552" x="1612900" y="3917950"/>
          <p14:tracePt t="22568" x="1606550" y="3917950"/>
          <p14:tracePt t="22585" x="1574800" y="3924300"/>
          <p14:tracePt t="22601" x="1543050" y="3924300"/>
          <p14:tracePt t="22618" x="1498600" y="3924300"/>
          <p14:tracePt t="22635" x="1460500" y="3924300"/>
          <p14:tracePt t="22651" x="1422400" y="3924300"/>
          <p14:tracePt t="22668" x="1371600" y="3924300"/>
          <p14:tracePt t="22685" x="1301750" y="3917950"/>
          <p14:tracePt t="22702" x="1250950" y="3911600"/>
          <p14:tracePt t="22719" x="1219200" y="3905250"/>
          <p14:tracePt t="22735" x="1212850" y="3905250"/>
          <p14:tracePt t="22752" x="1206500" y="3898900"/>
          <p14:tracePt t="22785" x="1206500" y="3892550"/>
          <p14:tracePt t="22826" x="1206500" y="3886200"/>
          <p14:tracePt t="22857" x="1212850" y="3873500"/>
          <p14:tracePt t="22876" x="1225550" y="3867150"/>
          <p14:tracePt t="22893" x="1238250" y="3867150"/>
          <p14:tracePt t="22896" x="1244600" y="3860800"/>
          <p14:tracePt t="22909" x="1250950" y="3860800"/>
          <p14:tracePt t="22911" x="1257300" y="3860800"/>
          <p14:tracePt t="22936" x="1270000" y="3841750"/>
          <p14:tracePt t="22952" x="1282700" y="3835400"/>
          <p14:tracePt t="22968" x="1289050" y="3835400"/>
          <p14:tracePt t="22985" x="1333500" y="3829050"/>
          <p14:tracePt t="23002" x="1346200" y="3829050"/>
          <p14:tracePt t="23019" x="1390650" y="3822700"/>
          <p14:tracePt t="23036" x="1492250" y="3810000"/>
          <p14:tracePt t="23052" x="1619250" y="3810000"/>
          <p14:tracePt t="23069" x="1746250" y="3810000"/>
          <p14:tracePt t="23086" x="1892300" y="3803650"/>
          <p14:tracePt t="23103" x="2025650" y="3803650"/>
          <p14:tracePt t="23119" x="2152650" y="3803650"/>
          <p14:tracePt t="23136" x="2273300" y="3803650"/>
          <p14:tracePt t="23153" x="2311400" y="3803650"/>
          <p14:tracePt t="23169" x="2317750" y="3803650"/>
          <p14:tracePt t="23232" x="2324100" y="3803650"/>
          <p14:tracePt t="23251" x="2330450" y="3803650"/>
          <p14:tracePt t="23260" x="2368550" y="3803650"/>
          <p14:tracePt t="23269" x="2406650" y="3803650"/>
          <p14:tracePt t="23287" x="2520950" y="3803650"/>
          <p14:tracePt t="23303" x="2647950" y="3803650"/>
          <p14:tracePt t="23320" x="2749550" y="3810000"/>
          <p14:tracePt t="23336" x="2851150" y="3810000"/>
          <p14:tracePt t="23353" x="2857500" y="3810000"/>
          <p14:tracePt t="23530" x="2863850" y="3810000"/>
          <p14:tracePt t="23537" x="2870200" y="3810000"/>
          <p14:tracePt t="23547" x="2876550" y="3810000"/>
          <p14:tracePt t="23555" x="2889250" y="3810000"/>
          <p14:tracePt t="23570" x="2940050" y="3797300"/>
          <p14:tracePt t="23587" x="2984500" y="3797300"/>
          <p14:tracePt t="23593" x="3016250" y="3790950"/>
          <p14:tracePt t="23603" x="3035300" y="3790950"/>
          <p14:tracePt t="23620" x="3086100" y="3790950"/>
          <p14:tracePt t="23637" x="3136900" y="3790950"/>
          <p14:tracePt t="23653" x="3206750" y="3790950"/>
          <p14:tracePt t="23671" x="3270250" y="3790950"/>
          <p14:tracePt t="23688" x="3321050" y="3790950"/>
          <p14:tracePt t="23704" x="3346450" y="3790950"/>
          <p14:tracePt t="23720" x="3371850" y="3790950"/>
          <p14:tracePt t="23737" x="3384550" y="3790950"/>
          <p14:tracePt t="23753" x="3397250" y="3790950"/>
          <p14:tracePt t="23770" x="3416300" y="3778250"/>
          <p14:tracePt t="23788" x="3422650" y="3778250"/>
          <p14:tracePt t="23804" x="3441700" y="3778250"/>
          <p14:tracePt t="23810" x="3448050" y="3778250"/>
          <p14:tracePt t="23819" x="3460750" y="3778250"/>
          <p14:tracePt t="23836" x="3479800" y="3778250"/>
          <p14:tracePt t="23854" x="3492500" y="3778250"/>
          <p14:tracePt t="23871" x="3498850" y="3778250"/>
          <p14:tracePt t="23887" x="3511550" y="3778250"/>
          <p14:tracePt t="23904" x="3517900" y="3778250"/>
          <p14:tracePt t="23920" x="3530600" y="3778250"/>
          <p14:tracePt t="23936" x="3543300" y="3778250"/>
          <p14:tracePt t="23953" x="3549650" y="3778250"/>
          <p14:tracePt t="23995" x="3562350" y="3778250"/>
          <p14:tracePt t="24017" x="3575050" y="3778250"/>
          <p14:tracePt t="24037" x="3587750" y="3778250"/>
          <p14:tracePt t="24054" x="3594100" y="3778250"/>
          <p14:tracePt t="24073" x="3606800" y="3778250"/>
          <p14:tracePt t="24100" x="3619500" y="3778250"/>
          <p14:tracePt t="24115" x="3625850" y="3778250"/>
          <p14:tracePt t="24139" x="3644900" y="3778250"/>
          <p14:tracePt t="24165" x="3651250" y="3778250"/>
          <p14:tracePt t="24201" x="3657600" y="3778250"/>
          <p14:tracePt t="24211" x="3663950" y="3778250"/>
          <p14:tracePt t="24232" x="3676650" y="3778250"/>
          <p14:tracePt t="24261" x="3689350" y="3778250"/>
          <p14:tracePt t="24272" x="3695700" y="3778250"/>
          <p14:tracePt t="24288" x="3708400" y="3778250"/>
          <p14:tracePt t="24305" x="3740150" y="3778250"/>
          <p14:tracePt t="24312" x="3746500" y="3778250"/>
          <p14:tracePt t="24320" x="3759200" y="3778250"/>
          <p14:tracePt t="24339" x="3771900" y="3784600"/>
          <p14:tracePt t="24402" x="3778250" y="3784600"/>
          <p14:tracePt t="24460" x="3784600" y="3784600"/>
          <p14:tracePt t="24483" x="3790950" y="3790950"/>
          <p14:tracePt t="24496" x="3797300" y="3790950"/>
          <p14:tracePt t="24503" x="3803650" y="3797300"/>
          <p14:tracePt t="24520" x="3816350" y="3803650"/>
          <p14:tracePt t="24538" x="3829050" y="3816350"/>
          <p14:tracePt t="24554" x="3841750" y="3822700"/>
          <p14:tracePt t="24571" x="3848100" y="3822700"/>
          <p14:tracePt t="24620" x="3860800" y="3822700"/>
          <p14:tracePt t="24929" x="3867150" y="3822700"/>
          <p14:tracePt t="25141" x="3873500" y="3822700"/>
          <p14:tracePt t="25196" x="3879850" y="3822700"/>
          <p14:tracePt t="25231" x="3886200" y="3822700"/>
          <p14:tracePt t="25259" x="3892550" y="3822700"/>
          <p14:tracePt t="25312" x="3892550" y="3829050"/>
          <p14:tracePt t="25320" x="3886200" y="3835400"/>
          <p14:tracePt t="25328" x="3867150" y="3841750"/>
          <p14:tracePt t="25337" x="3829050" y="3854450"/>
          <p14:tracePt t="25354" x="3733800" y="3892550"/>
          <p14:tracePt t="25371" x="3600450" y="3937000"/>
          <p14:tracePt t="25387" x="3505200" y="3956050"/>
          <p14:tracePt t="25404" x="3422650" y="3981450"/>
          <p14:tracePt t="25421" x="3384550" y="3994150"/>
          <p14:tracePt t="25438" x="3352800" y="4006850"/>
          <p14:tracePt t="25454" x="3295650" y="4057650"/>
          <p14:tracePt t="25471" x="3168650" y="4114800"/>
          <p14:tracePt t="25487" x="3041650" y="4191000"/>
          <p14:tracePt t="25504" x="2927350" y="4235450"/>
          <p14:tracePt t="25521" x="2876550" y="4260850"/>
          <p14:tracePt t="25538" x="2838450" y="4267200"/>
          <p14:tracePt t="25554" x="2806700" y="4267200"/>
          <p14:tracePt t="25571" x="2787650" y="4267200"/>
          <p14:tracePt t="25587" x="2781300" y="4267200"/>
          <p14:tracePt t="25712" x="2774950" y="4267200"/>
          <p14:tracePt t="25720" x="2781300" y="4267200"/>
          <p14:tracePt t="25752" x="2794000" y="4267200"/>
          <p14:tracePt t="25768" x="2800350" y="4267200"/>
          <p14:tracePt t="25794" x="2806700" y="4267200"/>
          <p14:tracePt t="25800" x="2813050" y="4267200"/>
          <p14:tracePt t="25813" x="2832100" y="4260850"/>
          <p14:tracePt t="25827" x="2838450" y="4260850"/>
          <p14:tracePt t="25844" x="2851150" y="4260850"/>
          <p14:tracePt t="25847" x="2882900" y="4254500"/>
          <p14:tracePt t="25871" x="2952750" y="4241800"/>
          <p14:tracePt t="25888" x="2978150" y="4229100"/>
          <p14:tracePt t="25905" x="3003550" y="4216400"/>
          <p14:tracePt t="25938" x="3016250" y="4210050"/>
          <p14:tracePt t="25955" x="3028950" y="4210050"/>
          <p14:tracePt t="25988" x="3035300" y="4197350"/>
          <p14:tracePt t="26004" x="3035300" y="4191000"/>
          <p14:tracePt t="26322" x="3041650" y="4178300"/>
          <p14:tracePt t="26350" x="3054350" y="4178300"/>
          <p14:tracePt t="26368" x="3067050" y="4165600"/>
          <p14:tracePt t="26399" x="3073400" y="4165600"/>
          <p14:tracePt t="26487" x="3073400" y="4159250"/>
          <p14:tracePt t="26496" x="3073400" y="4152900"/>
          <p14:tracePt t="26505" x="3067050" y="4152900"/>
          <p14:tracePt t="26522" x="3035300" y="4140200"/>
          <p14:tracePt t="26539" x="2990850" y="4127500"/>
          <p14:tracePt t="26555" x="2959100" y="4102100"/>
          <p14:tracePt t="26572" x="2940050" y="4102100"/>
          <p14:tracePt t="26589" x="2921000" y="4102100"/>
          <p14:tracePt t="26605" x="2914650" y="4095750"/>
          <p14:tracePt t="26810" x="2908300" y="4095750"/>
          <p14:tracePt t="26827" x="2901950" y="4095750"/>
          <p14:tracePt t="26833" x="2895600" y="4089400"/>
          <p14:tracePt t="26946" x="2895600" y="4095750"/>
          <p14:tracePt t="26955" x="2914650" y="4114800"/>
          <p14:tracePt t="26964" x="2946400" y="4146550"/>
          <p14:tracePt t="26972" x="2984500" y="4184650"/>
          <p14:tracePt t="26989" x="3035300" y="4222750"/>
          <p14:tracePt t="27007" x="3060700" y="4241800"/>
          <p14:tracePt t="27023" x="3079750" y="4273550"/>
          <p14:tracePt t="27039" x="3219450" y="4464050"/>
          <p14:tracePt t="27056" x="3333750" y="4603750"/>
          <p14:tracePt t="27072" x="3390900" y="4686300"/>
          <p14:tracePt t="27089" x="3409950" y="4718050"/>
          <p14:tracePt t="27137" x="3409950" y="4737100"/>
          <p14:tracePt t="27149" x="3416300" y="4743450"/>
          <p14:tracePt t="27152" x="3422650" y="4749800"/>
          <p14:tracePt t="27173" x="3460750" y="4768850"/>
          <p14:tracePt t="27191" x="3556000" y="4794250"/>
          <p14:tracePt t="27207" x="3727450" y="4794250"/>
          <p14:tracePt t="27223" x="3943350" y="4794250"/>
          <p14:tracePt t="27240" x="4102100" y="4794250"/>
          <p14:tracePt t="27247" x="4127500" y="4794250"/>
          <p14:tracePt t="27256" x="4140200" y="4794250"/>
          <p14:tracePt t="27273" x="4178300" y="4794250"/>
          <p14:tracePt t="27290" x="4184650" y="4794250"/>
          <p14:tracePt t="27323" x="4191000" y="4794250"/>
          <p14:tracePt t="27356" x="4203700" y="4794250"/>
          <p14:tracePt t="27373" x="4235450" y="4743450"/>
          <p14:tracePt t="27391" x="4298950" y="4679950"/>
          <p14:tracePt t="27407" x="4400550" y="4622800"/>
          <p14:tracePt t="27423" x="4508500" y="4565650"/>
          <p14:tracePt t="27440" x="4559300" y="4533900"/>
          <p14:tracePt t="27456" x="4591050" y="4514850"/>
          <p14:tracePt t="27473" x="4603750" y="4508500"/>
          <p14:tracePt t="27490" x="4629150" y="4502150"/>
          <p14:tracePt t="27506" x="4635500" y="4495800"/>
          <p14:tracePt t="27523" x="4641850" y="4495800"/>
          <p14:tracePt t="27568" x="4648200" y="4489450"/>
          <p14:tracePt t="27583" x="4654550" y="4489450"/>
          <p14:tracePt t="27596" x="4660900" y="4483100"/>
          <p14:tracePt t="27607" x="4667250" y="4483100"/>
          <p14:tracePt t="27623" x="4692650" y="4457700"/>
          <p14:tracePt t="27640" x="4730750" y="4438650"/>
          <p14:tracePt t="27656" x="4749800" y="4425950"/>
          <p14:tracePt t="27673" x="4768850" y="4413250"/>
          <p14:tracePt t="27690" x="4781550" y="4413250"/>
          <p14:tracePt t="27706" x="4794250" y="4413250"/>
          <p14:tracePt t="27723" x="4800600" y="4413250"/>
          <p14:tracePt t="27740" x="4806950" y="4413250"/>
          <p14:tracePt t="27756" x="4813300" y="4413250"/>
          <p14:tracePt t="27970" x="4806950" y="4413250"/>
          <p14:tracePt t="27999" x="4800600" y="4413250"/>
          <p14:tracePt t="28015" x="4794250" y="4413250"/>
          <p14:tracePt t="28138" x="4787900" y="4413250"/>
          <p14:tracePt t="28169" x="4781550" y="4413250"/>
          <p14:tracePt t="28182" x="4775200" y="4413250"/>
          <p14:tracePt t="28190" x="4768850" y="4413250"/>
          <p14:tracePt t="28207" x="4749800" y="4413250"/>
          <p14:tracePt t="28224" x="4737100" y="4413250"/>
          <p14:tracePt t="28240" x="4730750" y="4413250"/>
          <p14:tracePt t="28257" x="4711700" y="4413250"/>
          <p14:tracePt t="28274" x="4686300" y="4413250"/>
          <p14:tracePt t="28290" x="4660900" y="4438650"/>
          <p14:tracePt t="28307" x="4635500" y="4464050"/>
          <p14:tracePt t="28324" x="4629150" y="4476750"/>
          <p14:tracePt t="28340" x="4629150" y="4502150"/>
          <p14:tracePt t="28357" x="4616450" y="4527550"/>
          <p14:tracePt t="28374" x="4616450" y="4533900"/>
          <p14:tracePt t="28390" x="4616450" y="4540250"/>
          <p14:tracePt t="28424" x="4610100" y="4540250"/>
          <p14:tracePt t="28440" x="4603750" y="4540250"/>
          <p14:tracePt t="28457" x="4565650" y="4540250"/>
          <p14:tracePt t="28474" x="4476750" y="4527550"/>
          <p14:tracePt t="28490" x="4343400" y="4508500"/>
          <p14:tracePt t="28507" x="4235450" y="4489450"/>
          <p14:tracePt t="28524" x="4178300" y="4489450"/>
          <p14:tracePt t="28540" x="4178300" y="4483100"/>
          <p14:tracePt t="28557" x="4178300" y="4476750"/>
          <p14:tracePt t="28597" x="4184650" y="4476750"/>
          <p14:tracePt t="28682" x="4191000" y="4470400"/>
          <p14:tracePt t="28705" x="4197350" y="4457700"/>
          <p14:tracePt t="28736" x="4197350" y="4445000"/>
          <p14:tracePt t="28758" x="4197350" y="4432300"/>
          <p14:tracePt t="28774" x="4197350" y="4419600"/>
          <p14:tracePt t="28791" x="4191000" y="4413250"/>
          <p14:tracePt t="28807" x="4184650" y="4406900"/>
          <p14:tracePt t="28824" x="4178300" y="4406900"/>
          <p14:tracePt t="28857" x="4171950" y="4406900"/>
          <p14:tracePt t="28874" x="4165600" y="4406900"/>
          <p14:tracePt t="28945" x="4171950" y="4406900"/>
          <p14:tracePt t="28962" x="4197350" y="4406900"/>
          <p14:tracePt t="28967" x="4229100" y="4406900"/>
          <p14:tracePt t="28980" x="4273550" y="4406900"/>
          <p14:tracePt t="28991" x="4406900" y="4406900"/>
          <p14:tracePt t="29008" x="4603750" y="4406900"/>
          <p14:tracePt t="29025" x="4800600" y="4406900"/>
          <p14:tracePt t="29041" x="4959350" y="4387850"/>
          <p14:tracePt t="29058" x="5080000" y="4368800"/>
          <p14:tracePt t="29074" x="5156200" y="4356100"/>
          <p14:tracePt t="29091" x="5200650" y="4343400"/>
          <p14:tracePt t="29107" x="5207000" y="4337050"/>
          <p14:tracePt t="29124" x="5219700" y="4330700"/>
          <p14:tracePt t="29141" x="5226050" y="4330700"/>
          <p14:tracePt t="29158" x="5245100" y="4318000"/>
          <p14:tracePt t="29191" x="5264150" y="4318000"/>
          <p14:tracePt t="29208" x="5302250" y="4311650"/>
          <p14:tracePt t="29224" x="5378450" y="4311650"/>
          <p14:tracePt t="29241" x="5499100" y="4311650"/>
          <p14:tracePt t="29258" x="5619750" y="4311650"/>
          <p14:tracePt t="29275" x="5702300" y="4311650"/>
          <p14:tracePt t="29291" x="5746750" y="4311650"/>
          <p14:tracePt t="29308" x="5765800" y="4305300"/>
          <p14:tracePt t="29325" x="5784850" y="4298950"/>
          <p14:tracePt t="29342" x="5791200" y="4298950"/>
          <p14:tracePt t="29359" x="5797550" y="4292600"/>
          <p14:tracePt t="29375" x="5810250" y="4292600"/>
          <p14:tracePt t="29391" x="5829300" y="4292600"/>
          <p14:tracePt t="29409" x="5861050" y="4292600"/>
          <p14:tracePt t="29425" x="5886450" y="4292600"/>
          <p14:tracePt t="29442" x="5918200" y="4292600"/>
          <p14:tracePt t="29458" x="5962650" y="4292600"/>
          <p14:tracePt t="29475" x="6013450" y="4292600"/>
          <p14:tracePt t="29492" x="6051550" y="4292600"/>
          <p14:tracePt t="29508" x="6076950" y="4292600"/>
          <p14:tracePt t="29525" x="6089650" y="4286250"/>
          <p14:tracePt t="29559" x="6102350" y="4279900"/>
          <p14:tracePt t="29575" x="6134100" y="4279900"/>
          <p14:tracePt t="29592" x="6165850" y="4273550"/>
          <p14:tracePt t="29608" x="6178550" y="4273550"/>
          <p14:tracePt t="29655" x="6184900" y="4273550"/>
          <p14:tracePt t="29665" x="6191250" y="4273550"/>
          <p14:tracePt t="29675" x="6203950" y="4273550"/>
          <p14:tracePt t="29692" x="6223000" y="4273550"/>
          <p14:tracePt t="29709" x="6242050" y="4273550"/>
          <p14:tracePt t="29792" x="6248400" y="4273550"/>
          <p14:tracePt t="29808" x="6254750" y="4267200"/>
          <p14:tracePt t="29889" x="6254750" y="4260850"/>
          <p14:tracePt t="29899" x="6254750" y="4254500"/>
          <p14:tracePt t="29916" x="6254750" y="4241800"/>
          <p14:tracePt t="29925" x="6248400" y="4241800"/>
          <p14:tracePt t="29944" x="6235700" y="4241800"/>
          <p14:tracePt t="29960" x="6210300" y="4235450"/>
          <p14:tracePt t="29976" x="6184900" y="4229100"/>
          <p14:tracePt t="29992" x="6178550" y="4222750"/>
          <p14:tracePt t="30009" x="6165850" y="4222750"/>
          <p14:tracePt t="30027" x="6153150" y="4216400"/>
          <p14:tracePt t="30043" x="6134100" y="4216400"/>
          <p14:tracePt t="30060" x="6127750" y="4216400"/>
          <p14:tracePt t="30093" x="6115050" y="4216400"/>
          <p14:tracePt t="30110" x="6102350" y="4216400"/>
          <p14:tracePt t="30126" x="6096000" y="4216400"/>
          <p14:tracePt t="30187" x="6089650" y="4216400"/>
          <p14:tracePt t="30290" x="6096000" y="4216400"/>
          <p14:tracePt t="30301" x="6108700" y="4216400"/>
          <p14:tracePt t="30305" x="6115050" y="4216400"/>
          <p14:tracePt t="30327" x="6127750" y="4216400"/>
          <p14:tracePt t="30343" x="6140450" y="4216400"/>
          <p14:tracePt t="30360" x="6165850" y="4216400"/>
          <p14:tracePt t="30376" x="6191250" y="4216400"/>
          <p14:tracePt t="30393" x="6229350" y="4216400"/>
          <p14:tracePt t="30410" x="6267450" y="4216400"/>
          <p14:tracePt t="30427" x="6305550" y="4216400"/>
          <p14:tracePt t="30443" x="6324600" y="4216400"/>
          <p14:tracePt t="30460" x="6343650" y="4216400"/>
          <p14:tracePt t="30476" x="6356350" y="4216400"/>
          <p14:tracePt t="30493" x="6369050" y="4216400"/>
          <p14:tracePt t="30511" x="6381750" y="4216400"/>
          <p14:tracePt t="30528" x="6400800" y="4210050"/>
          <p14:tracePt t="30543" x="6426200" y="4210050"/>
          <p14:tracePt t="30560" x="6515100" y="4210050"/>
          <p14:tracePt t="30576" x="6616700" y="4210050"/>
          <p14:tracePt t="30593" x="6750050" y="4210050"/>
          <p14:tracePt t="30610" x="6902450" y="4210050"/>
          <p14:tracePt t="30627" x="7086600" y="4210050"/>
          <p14:tracePt t="30643" x="7258050" y="4210050"/>
          <p14:tracePt t="30660" x="7410450" y="4210050"/>
          <p14:tracePt t="30677" x="7499350" y="4210050"/>
          <p14:tracePt t="30693" x="7550150" y="4203700"/>
          <p14:tracePt t="30699" x="7562850" y="4203700"/>
          <p14:tracePt t="30710" x="7569200" y="4203700"/>
          <p14:tracePt t="30727" x="7575550" y="4197350"/>
          <p14:tracePt t="30770" x="7581900" y="4197350"/>
          <p14:tracePt t="30793" x="7588250" y="4197350"/>
          <p14:tracePt t="30818" x="7594600" y="4197350"/>
          <p14:tracePt t="30985" x="7594600" y="4191000"/>
          <p14:tracePt t="31692" x="7594600" y="4203700"/>
          <p14:tracePt t="31706" x="7600950" y="4210050"/>
          <p14:tracePt t="31721" x="7600950" y="4216400"/>
          <p14:tracePt t="31729" x="7600950" y="4222750"/>
          <p14:tracePt t="31745" x="7600950" y="4235450"/>
          <p14:tracePt t="31776" x="7600950" y="4248150"/>
          <p14:tracePt t="31810" x="7607300" y="4260850"/>
          <p14:tracePt t="31827" x="7607300" y="4267200"/>
          <p14:tracePt t="31844" x="7620000" y="4298950"/>
          <p14:tracePt t="31861" x="7632700" y="4318000"/>
          <p14:tracePt t="31877" x="7639050" y="4324350"/>
          <p14:tracePt t="31894" x="7639050" y="4337050"/>
          <p14:tracePt t="31928" x="7639050" y="4349750"/>
          <p14:tracePt t="31953" x="7639050" y="4356100"/>
          <p14:tracePt t="31960" x="7639050" y="4362450"/>
          <p14:tracePt t="31967" x="7639050" y="4381500"/>
          <p14:tracePt t="31977" x="7613650" y="4387850"/>
          <p14:tracePt t="31994" x="7505700" y="4432300"/>
          <p14:tracePt t="32011" x="7391400" y="4457700"/>
          <p14:tracePt t="32027" x="7296150" y="4470400"/>
          <p14:tracePt t="32044" x="7245350" y="4476750"/>
          <p14:tracePt t="32061" x="7219950" y="4476750"/>
          <p14:tracePt t="32077" x="7213600" y="4476750"/>
          <p14:tracePt t="32094" x="7207250" y="4476750"/>
          <p14:tracePt t="32110" x="7200900" y="4470400"/>
          <p14:tracePt t="32127" x="7194550" y="4457700"/>
          <p14:tracePt t="32144" x="7188200" y="4457700"/>
          <p14:tracePt t="32161" x="7169150" y="4451350"/>
          <p14:tracePt t="32244" x="7169150" y="4438650"/>
          <p14:tracePt t="32602" x="7169150" y="4432300"/>
          <p14:tracePt t="32714" x="7169150" y="4425950"/>
          <p14:tracePt t="32754" x="7169150" y="4419600"/>
          <p14:tracePt t="32823" x="7175500" y="4419600"/>
          <p14:tracePt t="32832" x="7188200" y="4419600"/>
          <p14:tracePt t="32849" x="7194550" y="4419600"/>
          <p14:tracePt t="32946" x="7181850" y="4438650"/>
          <p14:tracePt t="32953" x="7143750" y="4470400"/>
          <p14:tracePt t="32962" x="7112000" y="4502150"/>
          <p14:tracePt t="32979" x="7029450" y="4578350"/>
          <p14:tracePt t="32995" x="6902450" y="4692650"/>
          <p14:tracePt t="33012" x="6756400" y="4762500"/>
          <p14:tracePt t="33029" x="6635750" y="4813300"/>
          <p14:tracePt t="33045" x="6597650" y="4819650"/>
          <p14:tracePt t="33136" x="6591300" y="4826000"/>
          <p14:tracePt t="33176" x="6584950" y="4832350"/>
          <p14:tracePt t="33269" x="6572250" y="4832350"/>
          <p14:tracePt t="33288" x="6565900" y="4832350"/>
          <p14:tracePt t="33306" x="6559550" y="4819650"/>
          <p14:tracePt t="33324" x="6553200" y="4813300"/>
          <p14:tracePt t="33331" x="6553200" y="4806950"/>
          <p14:tracePt t="33345" x="6546850" y="4806950"/>
          <p14:tracePt t="33362" x="6540500" y="4800600"/>
          <p14:tracePt t="33379" x="6534150" y="4800600"/>
          <p14:tracePt t="33471" x="6540500" y="4794250"/>
          <p14:tracePt t="33480" x="6540500" y="4787900"/>
          <p14:tracePt t="33495" x="6546850" y="4781550"/>
          <p14:tracePt t="33512" x="6559550" y="4775200"/>
          <p14:tracePt t="33529" x="6559550" y="4768850"/>
          <p14:tracePt t="33545" x="6572250" y="4762500"/>
          <p14:tracePt t="33579" x="6578600" y="4762500"/>
          <p14:tracePt t="33602" x="6584950" y="4749800"/>
          <p14:tracePt t="33618" x="6591300" y="4749800"/>
          <p14:tracePt t="33629" x="6591300" y="4743450"/>
          <p14:tracePt t="33646" x="6597650" y="4743450"/>
          <p14:tracePt t="33662" x="6610350" y="4737100"/>
          <p14:tracePt t="33679" x="6623050" y="4730750"/>
          <p14:tracePt t="33720" x="6629400" y="4730750"/>
          <p14:tracePt t="33753" x="6635750" y="4724400"/>
          <p14:tracePt t="33769" x="6642100" y="4724400"/>
          <p14:tracePt t="33776" x="6642100" y="4718050"/>
          <p14:tracePt t="33791" x="6648450" y="4711700"/>
          <p14:tracePt t="33807" x="6654800" y="4711700"/>
          <p14:tracePt t="33834" x="6661150" y="4711700"/>
          <p14:tracePt t="33851" x="6661150" y="4705350"/>
          <p14:tracePt t="33857" x="6667500" y="4699000"/>
          <p14:tracePt t="33867" x="6673850" y="4692650"/>
          <p14:tracePt t="33879" x="6699250" y="4679950"/>
          <p14:tracePt t="33896" x="6705600" y="4673600"/>
          <p14:tracePt t="33912" x="6711950" y="4667250"/>
          <p14:tracePt t="34034" x="6718300" y="4660900"/>
          <p14:tracePt t="34052" x="6724650" y="4660900"/>
          <p14:tracePt t="34188" x="6724650" y="4654550"/>
          <p14:tracePt t="34235" x="6731000" y="4654550"/>
          <p14:tracePt t="34258" x="6737350" y="4654550"/>
          <p14:tracePt t="34282" x="6750050" y="4654550"/>
          <p14:tracePt t="34667" x="6762750" y="4654550"/>
          <p14:tracePt t="34675" x="6769100" y="4654550"/>
          <p14:tracePt t="34682" x="6775450" y="4654550"/>
          <p14:tracePt t="34696" x="6788150" y="4654550"/>
          <p14:tracePt t="34713" x="6813550" y="4648200"/>
          <p14:tracePt t="34730" x="6838950" y="4635500"/>
          <p14:tracePt t="34747" x="6877050" y="4616450"/>
          <p14:tracePt t="34763" x="6915150" y="4616450"/>
          <p14:tracePt t="34780" x="6965950" y="4603750"/>
          <p14:tracePt t="34797" x="7054850" y="4597400"/>
          <p14:tracePt t="34814" x="7143750" y="4597400"/>
          <p14:tracePt t="34830" x="7226300" y="4597400"/>
          <p14:tracePt t="34847" x="7283450" y="4584700"/>
          <p14:tracePt t="34864" x="7308850" y="4584700"/>
          <p14:tracePt t="34978" x="7321550" y="4578350"/>
          <p14:tracePt t="35042" x="7327900" y="4572000"/>
          <p14:tracePt t="35105" x="7334250" y="4572000"/>
          <p14:tracePt t="35113" x="7340600" y="4572000"/>
          <p14:tracePt t="35124" x="7346950" y="4572000"/>
          <p14:tracePt t="35136" x="7353300" y="4572000"/>
          <p14:tracePt t="35192" x="7366000" y="4572000"/>
          <p14:tracePt t="35203" x="7372350" y="4572000"/>
          <p14:tracePt t="35208" x="7378700" y="4572000"/>
          <p14:tracePt t="35219" x="7391400" y="4572000"/>
          <p14:tracePt t="35231" x="7404100" y="4572000"/>
          <p14:tracePt t="35251" x="7416800" y="4572000"/>
          <p14:tracePt t="35264" x="7429500" y="4572000"/>
          <p14:tracePt t="35336" x="7435850" y="4559300"/>
          <p14:tracePt t="35344" x="7442200" y="4559300"/>
          <p14:tracePt t="35376" x="7448550" y="4559300"/>
          <p14:tracePt t="35498" x="7454900" y="4559300"/>
          <p14:tracePt t="35643" x="7454900" y="4552950"/>
          <p14:tracePt t="35708" x="7454900" y="4540250"/>
          <p14:tracePt t="35972" x="7454900" y="4533900"/>
          <p14:tracePt t="35992" x="7454900" y="4527550"/>
          <p14:tracePt t="36040" x="7461250" y="4527550"/>
          <p14:tracePt t="36064" x="7467600" y="4521200"/>
          <p14:tracePt t="36080" x="7473950" y="4514850"/>
          <p14:tracePt t="36106" x="7480300" y="4514850"/>
          <p14:tracePt t="36112" x="7499350" y="4514850"/>
          <p14:tracePt t="36128" x="7505700" y="4514850"/>
          <p14:tracePt t="36139" x="7518400" y="4502150"/>
          <p14:tracePt t="36148" x="7524750" y="4502150"/>
          <p14:tracePt t="36165" x="7531100" y="4502150"/>
          <p14:tracePt t="36198" x="7537450" y="4502150"/>
          <p14:tracePt t="36217" x="7550150" y="4502150"/>
          <p14:tracePt t="36322" x="7550150" y="4495800"/>
          <p14:tracePt t="36512" x="7550150" y="4489450"/>
          <p14:tracePt t="36577" x="7556500" y="4489450"/>
          <p14:tracePt t="38292" x="7550150" y="4489450"/>
          <p14:tracePt t="38315" x="7543800" y="4489450"/>
          <p14:tracePt t="38329" x="7537450" y="4489450"/>
          <p14:tracePt t="38340" x="7531100" y="4489450"/>
          <p14:tracePt t="38351" x="7531100" y="4495800"/>
          <p14:tracePt t="38367" x="7499350" y="4578350"/>
          <p14:tracePt t="38384" x="7486650" y="4641850"/>
          <p14:tracePt t="38401" x="7473950" y="4686300"/>
          <p14:tracePt t="38496" x="7467600" y="4686300"/>
          <p14:tracePt t="38677" x="7461250" y="4679950"/>
          <p14:tracePt t="38698" x="7454900" y="4679950"/>
          <p14:tracePt t="38709" x="7454900" y="4673600"/>
          <p14:tracePt t="38728" x="7448550" y="4673600"/>
          <p14:tracePt t="38739" x="7442200" y="4673600"/>
          <p14:tracePt t="38751" x="7429500" y="4673600"/>
          <p14:tracePt t="38767" x="7391400" y="4660900"/>
          <p14:tracePt t="38784" x="7346950" y="4660900"/>
          <p14:tracePt t="38801" x="7258050" y="4641850"/>
          <p14:tracePt t="38817" x="7156450" y="4635500"/>
          <p14:tracePt t="38834" x="7023100" y="4635500"/>
          <p14:tracePt t="38851" x="6927850" y="4622800"/>
          <p14:tracePt t="38867" x="6851650" y="4603750"/>
          <p14:tracePt t="38884" x="6807200" y="4591050"/>
          <p14:tracePt t="38901" x="6781800" y="4572000"/>
          <p14:tracePt t="38918" x="6731000" y="4559300"/>
          <p14:tracePt t="38934" x="6642100" y="4533900"/>
          <p14:tracePt t="38951" x="6496050" y="4495800"/>
          <p14:tracePt t="38968" x="6356350" y="4438650"/>
          <p14:tracePt t="38985" x="6242050" y="4387850"/>
          <p14:tracePt t="39001" x="6096000" y="4324350"/>
          <p14:tracePt t="39018" x="5975350" y="4273550"/>
          <p14:tracePt t="39035" x="5848350" y="4222750"/>
          <p14:tracePt t="39051" x="5734050" y="4171950"/>
          <p14:tracePt t="39068" x="5651500" y="4127500"/>
          <p14:tracePt t="39085" x="5556250" y="4064000"/>
          <p14:tracePt t="39102" x="5422900" y="4025900"/>
          <p14:tracePt t="39119" x="5194300" y="3975100"/>
          <p14:tracePt t="39135" x="4965700" y="3905250"/>
          <p14:tracePt t="39152" x="4781550" y="3867150"/>
          <p14:tracePt t="39168" x="4737100" y="3848100"/>
          <p14:tracePt t="39185" x="4711700" y="3848100"/>
          <p14:tracePt t="39202" x="4692650" y="3848100"/>
          <p14:tracePt t="39219" x="4622800" y="3860800"/>
          <p14:tracePt t="39235" x="4495800" y="3911600"/>
          <p14:tracePt t="39252" x="4406900" y="3949700"/>
          <p14:tracePt t="39263" x="4356100" y="3968750"/>
          <p14:tracePt t="39271" x="4311650" y="3981450"/>
          <p14:tracePt t="39285" x="4229100" y="4000500"/>
          <p14:tracePt t="39302" x="4159250" y="4019550"/>
          <p14:tracePt t="39319" x="4108450" y="4019550"/>
          <p14:tracePt t="39335" x="4095750" y="4019550"/>
          <p14:tracePt t="39352" x="4083050" y="4025900"/>
          <p14:tracePt t="39385" x="4083050" y="4032250"/>
          <p14:tracePt t="39402" x="4083050" y="4038600"/>
          <p14:tracePt t="39418" x="4076700" y="4051300"/>
          <p14:tracePt t="39435" x="4076700" y="4064000"/>
          <p14:tracePt t="39475" x="4076700" y="4070350"/>
          <p14:tracePt t="39497" x="4083050" y="4070350"/>
          <p14:tracePt t="39514" x="4089400" y="4070350"/>
          <p14:tracePt t="39529" x="4095750" y="4070350"/>
          <p14:tracePt t="39537" x="4102100" y="4070350"/>
          <p14:tracePt t="39552" x="4114800" y="4057650"/>
          <p14:tracePt t="39569" x="4133850" y="4025900"/>
          <p14:tracePt t="39585" x="4152900" y="4006850"/>
          <p14:tracePt t="39602" x="4165600" y="3994150"/>
          <p14:tracePt t="39659" x="4171950" y="3994150"/>
          <p14:tracePt t="39677" x="4178300" y="3994150"/>
          <p14:tracePt t="39694" x="4184650" y="3994150"/>
          <p14:tracePt t="39711" x="4184650" y="3987800"/>
          <p14:tracePt t="39849" x="4178300" y="4006850"/>
          <p14:tracePt t="39863" x="4127500" y="4095750"/>
          <p14:tracePt t="39887" x="4051300" y="4197350"/>
          <p14:tracePt t="39903" x="3956050" y="4292600"/>
          <p14:tracePt t="39920" x="3879850" y="4362450"/>
          <p14:tracePt t="39936" x="3727450" y="4445000"/>
          <p14:tracePt t="39953" x="3594100" y="4483100"/>
          <p14:tracePt t="39969" x="3403600" y="4552950"/>
          <p14:tracePt t="39986" x="3302000" y="4578350"/>
          <p14:tracePt t="40003" x="3194050" y="4635500"/>
          <p14:tracePt t="40020" x="3130550" y="4673600"/>
          <p14:tracePt t="40036" x="3009900" y="4749800"/>
          <p14:tracePt t="40053" x="2908300" y="4819650"/>
          <p14:tracePt t="40069" x="2832100" y="4876800"/>
          <p14:tracePt t="40087" x="2787650" y="4908550"/>
          <p14:tracePt t="40103" x="2768600" y="4921250"/>
          <p14:tracePt t="40119" x="2762250" y="4921250"/>
          <p14:tracePt t="40137" x="2749550" y="4933950"/>
          <p14:tracePt t="40153" x="2743200" y="4933950"/>
          <p14:tracePt t="40170" x="2724150" y="4946650"/>
          <p14:tracePt t="40186" x="2698750" y="4959350"/>
          <p14:tracePt t="40203" x="2660650" y="4978400"/>
          <p14:tracePt t="40220" x="2616200" y="4997450"/>
          <p14:tracePt t="40237" x="2571750" y="5029200"/>
          <p14:tracePt t="40249" x="2546350" y="5048250"/>
          <p14:tracePt t="40271" x="2533650" y="5067300"/>
          <p14:tracePt t="40288" x="2508250" y="5092700"/>
          <p14:tracePt t="40303" x="2508250" y="5099050"/>
          <p14:tracePt t="40320" x="2508250" y="5105400"/>
          <p14:tracePt t="40337" x="2508250" y="5111750"/>
          <p14:tracePt t="40393" x="2508250" y="5118100"/>
          <p14:tracePt t="40410" x="2514600" y="5118100"/>
          <p14:tracePt t="40418" x="2527300" y="5118100"/>
          <p14:tracePt t="40432" x="2552700" y="5099050"/>
          <p14:tracePt t="40453" x="2584450" y="5073650"/>
          <p14:tracePt t="40471" x="2609850" y="5060950"/>
          <p14:tracePt t="40488" x="2635250" y="5054600"/>
          <p14:tracePt t="40504" x="2647950" y="5054600"/>
          <p14:tracePt t="40520" x="2679700" y="5054600"/>
          <p14:tracePt t="40536" x="2736850" y="5092700"/>
          <p14:tracePt t="40553" x="2781300" y="5137150"/>
          <p14:tracePt t="40570" x="2800350" y="5175250"/>
          <p14:tracePt t="40587" x="2813050" y="5187950"/>
          <p14:tracePt t="40603" x="2813050" y="5219700"/>
          <p14:tracePt t="40620" x="2813050" y="5238750"/>
          <p14:tracePt t="40636" x="2813050" y="5251450"/>
          <p14:tracePt t="40653" x="2813050" y="5295900"/>
          <p14:tracePt t="40671" x="2813050" y="5340350"/>
          <p14:tracePt t="40687" x="2794000" y="5397500"/>
          <p14:tracePt t="40703" x="2781300" y="5454650"/>
          <p14:tracePt t="40720" x="2762250" y="5467350"/>
          <p14:tracePt t="40737" x="2749550" y="5486400"/>
          <p14:tracePt t="40754" x="2730500" y="5511800"/>
          <p14:tracePt t="40770" x="2717800" y="5518150"/>
          <p14:tracePt t="40787" x="2705100" y="5524500"/>
          <p14:tracePt t="40804" x="2686050" y="5530850"/>
          <p14:tracePt t="40820" x="2673350" y="5537200"/>
          <p14:tracePt t="40837" x="2635250" y="5537200"/>
          <p14:tracePt t="40854" x="2590800" y="5537200"/>
          <p14:tracePt t="40871" x="2533650" y="5537200"/>
          <p14:tracePt t="40887" x="2476500" y="5549900"/>
          <p14:tracePt t="40904" x="2438400" y="5562600"/>
          <p14:tracePt t="40920" x="2406650" y="5568950"/>
          <p14:tracePt t="40937" x="2393950" y="5581650"/>
          <p14:tracePt t="40953" x="2381250" y="5581650"/>
          <p14:tracePt t="41017" x="2374900" y="5581650"/>
          <p14:tracePt t="41245" x="2368550" y="5581650"/>
          <p14:tracePt t="41463" x="2393950" y="5600700"/>
          <p14:tracePt t="41482" x="2425700" y="5638800"/>
          <p14:tracePt t="41504" x="2533650" y="5664200"/>
          <p14:tracePt t="41520" x="2654300" y="5708650"/>
          <p14:tracePt t="41537" x="2768600" y="5727700"/>
          <p14:tracePt t="41554" x="2800350" y="5740400"/>
          <p14:tracePt t="41570" x="2838450" y="5740400"/>
          <p14:tracePt t="41587" x="2857500" y="5740400"/>
          <p14:tracePt t="41603" x="2863850" y="5740400"/>
          <p14:tracePt t="41721" x="2870200" y="5740400"/>
          <p14:tracePt t="41746" x="2876550" y="5740400"/>
          <p14:tracePt t="41764" x="2882900" y="5740400"/>
          <p14:tracePt t="41771" x="2901950" y="5727700"/>
          <p14:tracePt t="41788" x="2908300" y="5727700"/>
          <p14:tracePt t="41805" x="2921000" y="5715000"/>
          <p14:tracePt t="41822" x="2927350" y="5702300"/>
          <p14:tracePt t="41839" x="2940050" y="5702300"/>
          <p14:tracePt t="41856" x="2952750" y="5689600"/>
          <p14:tracePt t="41874" x="2965450" y="5676900"/>
          <p14:tracePt t="41889" x="2978150" y="5676900"/>
          <p14:tracePt t="41904" x="2984500" y="5676900"/>
          <p14:tracePt t="41922" x="3009900" y="5676900"/>
          <p14:tracePt t="41938" x="3028950" y="5664200"/>
          <p14:tracePt t="41955" x="3060700" y="5664200"/>
          <p14:tracePt t="41971" x="3130550" y="5657850"/>
          <p14:tracePt t="41988" x="3175000" y="5651500"/>
          <p14:tracePt t="42006" x="3200400" y="5651500"/>
          <p14:tracePt t="42023" x="3213100" y="5651500"/>
          <p14:tracePt t="42038" x="3225800" y="5651500"/>
          <p14:tracePt t="42090" x="3232150" y="5651500"/>
          <p14:tracePt t="42106" x="3238500" y="5651500"/>
          <p14:tracePt t="42114" x="3244850" y="5651500"/>
          <p14:tracePt t="42122" x="3257550" y="5651500"/>
          <p14:tracePt t="42138" x="3289300" y="5651500"/>
          <p14:tracePt t="42155" x="3371850" y="5651500"/>
          <p14:tracePt t="42172" x="3492500" y="5651500"/>
          <p14:tracePt t="42189" x="3600450" y="5651500"/>
          <p14:tracePt t="42207" x="3689350" y="5651500"/>
          <p14:tracePt t="42223" x="3727450" y="5651500"/>
          <p14:tracePt t="42240" x="3752850" y="5651500"/>
          <p14:tracePt t="42411" x="3759200" y="5651500"/>
          <p14:tracePt t="42435" x="3765550" y="5651500"/>
          <p14:tracePt t="42448" x="3771900" y="5651500"/>
          <p14:tracePt t="42472" x="3822700" y="5651500"/>
          <p14:tracePt t="42489" x="3848100" y="5651500"/>
          <p14:tracePt t="42506" x="3860800" y="5651500"/>
          <p14:tracePt t="42682" x="3873500" y="5651500"/>
          <p14:tracePt t="42738" x="3879850" y="5651500"/>
          <p14:tracePt t="42754" x="3886200" y="5651500"/>
          <p14:tracePt t="42769" x="3892550" y="5651500"/>
          <p14:tracePt t="42785" x="3911600" y="5651500"/>
          <p14:tracePt t="42805" x="3937000" y="5651500"/>
          <p14:tracePt t="42824" x="3962400" y="5651500"/>
          <p14:tracePt t="42840" x="3987800" y="5651500"/>
          <p14:tracePt t="42857" x="4013200" y="5651500"/>
          <p14:tracePt t="42873" x="4025900" y="5651500"/>
          <p14:tracePt t="42889" x="4032250" y="5651500"/>
          <p14:tracePt t="42905" x="4038600" y="5651500"/>
          <p14:tracePt t="42923" x="4051300" y="5651500"/>
          <p14:tracePt t="42940" x="4064000" y="5651500"/>
          <p14:tracePt t="42956" x="4083050" y="5651500"/>
          <p14:tracePt t="42972" x="4108450" y="5651500"/>
          <p14:tracePt t="42990" x="4127500" y="5651500"/>
          <p14:tracePt t="43008" x="4146550" y="5651500"/>
          <p14:tracePt t="43024" x="4165600" y="5651500"/>
          <p14:tracePt t="43040" x="4191000" y="5651500"/>
          <p14:tracePt t="43056" x="4222750" y="5651500"/>
          <p14:tracePt t="43073" x="4254500" y="5645150"/>
          <p14:tracePt t="43089" x="4267200" y="5645150"/>
          <p14:tracePt t="43107" x="4298950" y="5632450"/>
          <p14:tracePt t="43123" x="4318000" y="5632450"/>
          <p14:tracePt t="43140" x="4330700" y="5632450"/>
          <p14:tracePt t="43398" x="4337050" y="5626100"/>
          <p14:tracePt t="43447" x="4343400" y="5619750"/>
          <p14:tracePt t="43490" x="4349750" y="5619750"/>
          <p14:tracePt t="43531" x="4356100" y="5619750"/>
          <p14:tracePt t="43552" x="4368800" y="5619750"/>
          <p14:tracePt t="43573" x="4375150" y="5613400"/>
          <p14:tracePt t="43589" x="4381500" y="5613400"/>
          <p14:tracePt t="43874" x="4387850" y="5607050"/>
          <p14:tracePt t="44170" x="4387850" y="5619750"/>
          <p14:tracePt t="44186" x="4375150" y="5645150"/>
          <p14:tracePt t="44209" x="4368800" y="5683250"/>
          <p14:tracePt t="44224" x="4343400" y="5734050"/>
          <p14:tracePt t="44241" x="4318000" y="5772150"/>
          <p14:tracePt t="44257" x="4305300" y="5816600"/>
          <p14:tracePt t="44274" x="4298950" y="5835650"/>
          <p14:tracePt t="44291" x="4292600" y="5854700"/>
          <p14:tracePt t="44334" x="4286250" y="5854700"/>
          <p14:tracePt t="44355" x="4279900" y="5854700"/>
          <p14:tracePt t="44449" x="4273550" y="5854700"/>
          <p14:tracePt t="44473" x="4273550" y="5848350"/>
          <p14:tracePt t="44508" x="4273550" y="5822950"/>
          <p14:tracePt t="44523" x="4273550" y="5797550"/>
          <p14:tracePt t="44534" x="4273550" y="5778500"/>
          <p14:tracePt t="44538" x="4273550" y="5753100"/>
          <p14:tracePt t="44558" x="4273550" y="5708650"/>
          <p14:tracePt t="44574" x="4273550" y="5683250"/>
          <p14:tracePt t="44591" x="4273550" y="5676900"/>
          <p14:tracePt t="44697" x="4279900" y="5670550"/>
          <p14:tracePt t="44706" x="4279900" y="5651500"/>
          <p14:tracePt t="44716" x="4279900" y="5626100"/>
          <p14:tracePt t="44724" x="4279900" y="5613400"/>
          <p14:tracePt t="44741" x="4279900" y="5581650"/>
          <p14:tracePt t="44758" x="4279900" y="5562600"/>
          <p14:tracePt t="44774" x="4279900" y="5556250"/>
          <p14:tracePt t="44835" x="4279900" y="5562600"/>
          <p14:tracePt t="44844" x="4279900" y="5575300"/>
          <p14:tracePt t="44858" x="4279900" y="5581650"/>
          <p14:tracePt t="44875" x="4279900" y="5594350"/>
          <p14:tracePt t="44892" x="4267200" y="5613400"/>
          <p14:tracePt t="44924" x="4260850" y="5619750"/>
          <p14:tracePt t="44998" x="4254500" y="5619750"/>
          <p14:tracePt t="45011" x="4248150" y="5619750"/>
          <p14:tracePt t="45569" x="4235450" y="5619750"/>
          <p14:tracePt t="45584" x="4222750" y="5626100"/>
          <p14:tracePt t="45593" x="4210050" y="5626100"/>
          <p14:tracePt t="45609" x="4203700" y="5632450"/>
          <p14:tracePt t="45624" x="4191000" y="5632450"/>
          <p14:tracePt t="45641" x="4178300" y="5651500"/>
          <p14:tracePt t="45658" x="4165600" y="5664200"/>
          <p14:tracePt t="45675" x="4152900" y="5664200"/>
          <p14:tracePt t="45691" x="4114800" y="5689600"/>
          <p14:tracePt t="45708" x="4076700" y="5708650"/>
          <p14:tracePt t="45725" x="4038600" y="5721350"/>
          <p14:tracePt t="45741" x="4013200" y="5740400"/>
          <p14:tracePt t="45759" x="3987800" y="5759450"/>
          <p14:tracePt t="45775" x="3975100" y="5759450"/>
          <p14:tracePt t="45791" x="3943350" y="5772150"/>
          <p14:tracePt t="45808" x="3937000" y="5778500"/>
          <p14:tracePt t="45825" x="3917950" y="5778500"/>
          <p14:tracePt t="45841" x="3898900" y="5784850"/>
          <p14:tracePt t="45858" x="3867150" y="5797550"/>
          <p14:tracePt t="45875" x="3841750" y="5803900"/>
          <p14:tracePt t="45891" x="3803650" y="5810250"/>
          <p14:tracePt t="45908" x="3740150" y="5810250"/>
          <p14:tracePt t="45925" x="3670300" y="5829300"/>
          <p14:tracePt t="45941" x="3606800" y="5829300"/>
          <p14:tracePt t="45958" x="3556000" y="5842000"/>
          <p14:tracePt t="45975" x="3530600" y="5842000"/>
          <p14:tracePt t="45991" x="3505200" y="5854700"/>
          <p14:tracePt t="46008" x="3479800" y="5861050"/>
          <p14:tracePt t="46025" x="3422650" y="5861050"/>
          <p14:tracePt t="46042" x="3340100" y="5873750"/>
          <p14:tracePt t="46058" x="3282950" y="5892800"/>
          <p14:tracePt t="46075" x="3219450" y="5905500"/>
          <p14:tracePt t="46092" x="3181350" y="5918200"/>
          <p14:tracePt t="46109" x="3149600" y="5924550"/>
          <p14:tracePt t="46125" x="3117850" y="5937250"/>
          <p14:tracePt t="46142" x="3111500" y="5943600"/>
          <p14:tracePt t="46159" x="3098800" y="5949950"/>
          <p14:tracePt t="46264" x="3105150" y="5949950"/>
          <p14:tracePt t="46304" x="3117850" y="5949950"/>
          <p14:tracePt t="46337" x="3124200" y="5949950"/>
          <p14:tracePt t="46349" x="3130550" y="5949950"/>
          <p14:tracePt t="46354" x="3136900" y="5949950"/>
          <p14:tracePt t="46375" x="3143250" y="5949950"/>
          <p14:tracePt t="46409" x="3149600" y="5949950"/>
          <p14:tracePt t="46425" x="3162300" y="5949950"/>
          <p14:tracePt t="46442" x="3175000" y="5949950"/>
          <p14:tracePt t="46459" x="3200400" y="5949950"/>
          <p14:tracePt t="46535" x="3206750" y="5949950"/>
          <p14:tracePt t="46552" x="3213100" y="5949950"/>
          <p14:tracePt t="46750" x="3219450" y="5949950"/>
          <p14:tracePt t="46768" x="3225800" y="5949950"/>
          <p14:tracePt t="46776" x="3232150" y="5949950"/>
          <p14:tracePt t="46794" x="3244850" y="5949950"/>
          <p14:tracePt t="46802" x="3257550" y="5949950"/>
          <p14:tracePt t="46808" x="3270250" y="5949950"/>
          <p14:tracePt t="46825" x="3314700" y="5949950"/>
          <p14:tracePt t="46842" x="3371850" y="5969000"/>
          <p14:tracePt t="46859" x="3416300" y="5969000"/>
          <p14:tracePt t="46876" x="3454400" y="5969000"/>
          <p14:tracePt t="46893" x="3479800" y="5969000"/>
          <p14:tracePt t="46909" x="3505200" y="5969000"/>
          <p14:tracePt t="46926" x="3524250" y="5969000"/>
          <p14:tracePt t="46943" x="3549650" y="5969000"/>
          <p14:tracePt t="46959" x="3606800" y="5969000"/>
          <p14:tracePt t="46976" x="3663950" y="5988050"/>
          <p14:tracePt t="46992" x="3702050" y="5994400"/>
          <p14:tracePt t="47009" x="3714750" y="6000750"/>
          <p14:tracePt t="47026" x="3727450" y="6000750"/>
          <p14:tracePt t="47059" x="3733800" y="6000750"/>
          <p14:tracePt t="47093" x="3746500" y="6000750"/>
          <p14:tracePt t="47109" x="3759200" y="6000750"/>
          <p14:tracePt t="47127" x="3771900" y="6000750"/>
          <p14:tracePt t="47143" x="3797300" y="5988050"/>
          <p14:tracePt t="47159" x="3822700" y="5988050"/>
          <p14:tracePt t="47176" x="3854450" y="5988050"/>
          <p14:tracePt t="47193" x="3886200" y="5988050"/>
          <p14:tracePt t="47210" x="3930650" y="5988050"/>
          <p14:tracePt t="47227" x="3968750" y="5988050"/>
          <p14:tracePt t="47243" x="3987800" y="5988050"/>
          <p14:tracePt t="47260" x="3994150" y="5988050"/>
          <p14:tracePt t="47276" x="4006850" y="5988050"/>
          <p14:tracePt t="47293" x="4013200" y="5988050"/>
          <p14:tracePt t="47310" x="4032250" y="5988050"/>
          <p14:tracePt t="47327" x="4057650" y="5988050"/>
          <p14:tracePt t="47343" x="4076700" y="5975350"/>
          <p14:tracePt t="47360" x="4083050" y="5975350"/>
          <p14:tracePt t="47594" x="4095750" y="5975350"/>
          <p14:tracePt t="47872" x="4102100" y="5975350"/>
          <p14:tracePt t="47995" x="4102100" y="5969000"/>
          <p14:tracePt t="48003" x="4102100" y="5956300"/>
          <p14:tracePt t="48010" x="4102100" y="5949950"/>
          <p14:tracePt t="48028" x="4102100" y="5930900"/>
          <p14:tracePt t="48045" x="4108450" y="5918200"/>
          <p14:tracePt t="48062" x="4108450" y="5905500"/>
          <p14:tracePt t="48078" x="4114800" y="5892800"/>
          <p14:tracePt t="48096" x="4127500" y="5867400"/>
          <p14:tracePt t="48111" x="4133850" y="5861050"/>
          <p14:tracePt t="48177" x="4140200" y="5861050"/>
          <p14:tracePt t="48205" x="4140200" y="5867400"/>
          <p14:tracePt t="48306" x="4140200" y="5854700"/>
          <p14:tracePt t="48435" x="4140200" y="5861050"/>
          <p14:tracePt t="48453" x="4140200" y="5867400"/>
          <p14:tracePt t="48485" x="4140200" y="5873750"/>
          <p14:tracePt t="48523" x="4140200" y="5880100"/>
          <p14:tracePt t="48531" x="4133850" y="5880100"/>
          <p14:tracePt t="48994" x="4127500" y="5880100"/>
          <p14:tracePt t="49026" x="4127500" y="5867400"/>
          <p14:tracePt t="49031" x="4127500" y="5854700"/>
          <p14:tracePt t="49044" x="4127500" y="5835650"/>
          <p14:tracePt t="49061" x="4127500" y="5797550"/>
          <p14:tracePt t="49078" x="4114800" y="5784850"/>
          <p14:tracePt t="49151" x="4121150" y="5772150"/>
          <p14:tracePt t="49160" x="4127500" y="5772150"/>
          <p14:tracePt t="49167" x="4127500" y="5765800"/>
          <p14:tracePt t="49362" x="4133850" y="5765800"/>
          <p14:tracePt t="53645" x="4127500" y="5746750"/>
          <p14:tracePt t="53652" x="4095750" y="5721350"/>
          <p14:tracePt t="53667" x="4025900" y="5689600"/>
          <p14:tracePt t="53684" x="4013200" y="5683250"/>
          <p14:tracePt t="53824" x="4019550" y="5676900"/>
          <p14:tracePt t="53832" x="4025900" y="5664200"/>
          <p14:tracePt t="53840" x="4025900" y="5651500"/>
          <p14:tracePt t="53849" x="4025900" y="5619750"/>
          <p14:tracePt t="53866" x="4025900" y="5549900"/>
          <p14:tracePt t="53883" x="4025900" y="5505450"/>
          <p14:tracePt t="53899" x="4038600" y="5454650"/>
          <p14:tracePt t="53916" x="4044950" y="5384800"/>
          <p14:tracePt t="53933" x="4044950" y="5314950"/>
          <p14:tracePt t="53950" x="4057650" y="5226050"/>
          <p14:tracePt t="53967" x="4083050" y="5105400"/>
          <p14:tracePt t="53983" x="4121150" y="4984750"/>
          <p14:tracePt t="53999" x="4178300" y="4826000"/>
          <p14:tracePt t="54016" x="4203700" y="4730750"/>
          <p14:tracePt t="54033" x="4241800" y="4654550"/>
          <p14:tracePt t="54049" x="4273550" y="4578350"/>
          <p14:tracePt t="54066" x="4286250" y="4527550"/>
          <p14:tracePt t="54083" x="4292600" y="4489450"/>
          <p14:tracePt t="54099" x="4305300" y="4445000"/>
          <p14:tracePt t="54116" x="4311650" y="4394200"/>
          <p14:tracePt t="54133" x="4318000" y="4337050"/>
          <p14:tracePt t="54149" x="4324350" y="4298950"/>
          <p14:tracePt t="54153" x="4324350" y="4279900"/>
          <p14:tracePt t="54166" x="4324350" y="4260850"/>
          <p14:tracePt t="54183" x="4337050" y="4222750"/>
          <p14:tracePt t="54199" x="4337050" y="4210050"/>
          <p14:tracePt t="54216" x="4337050" y="4203700"/>
          <p14:tracePt t="54233" x="4349750" y="4178300"/>
          <p14:tracePt t="54253" x="4356100" y="4165600"/>
          <p14:tracePt t="54256" x="4356100" y="4159250"/>
          <p14:tracePt t="54266" x="4362450" y="4159250"/>
          <p14:tracePt t="54283" x="4368800" y="4146550"/>
          <p14:tracePt t="54306" x="4375150" y="4140200"/>
          <p14:tracePt t="54322" x="4381500" y="4133850"/>
          <p14:tracePt t="54333" x="4387850" y="4127500"/>
          <p14:tracePt t="54349" x="4394200" y="4127500"/>
          <p14:tracePt t="54367" x="4413250" y="4127500"/>
          <p14:tracePt t="54384" x="4425950" y="4121150"/>
          <p14:tracePt t="54400" x="4438650" y="4114800"/>
          <p14:tracePt t="54417" x="4445000" y="4114800"/>
          <p14:tracePt t="54434" x="4451350" y="4114800"/>
          <p14:tracePt t="54450" x="4457700" y="4114800"/>
          <p14:tracePt t="54467" x="4464050" y="4114800"/>
          <p14:tracePt t="54484" x="4470400" y="4114800"/>
          <p14:tracePt t="54500" x="4476750" y="4114800"/>
          <p14:tracePt t="54533" x="4483100" y="4114800"/>
          <p14:tracePt t="54551" x="4495800" y="4114800"/>
          <p14:tracePt t="54697" x="4502150" y="4108450"/>
          <p14:tracePt t="54746" x="4508500" y="4108450"/>
          <p14:tracePt t="54785" x="4514850" y="4108450"/>
          <p14:tracePt t="54793" x="4521200" y="4108450"/>
          <p14:tracePt t="54808" x="4527550" y="4108450"/>
          <p14:tracePt t="54832" x="4540250" y="4108450"/>
          <p14:tracePt t="54864" x="4546600" y="4102100"/>
          <p14:tracePt t="55025" x="4552950" y="4102100"/>
          <p14:tracePt t="55047" x="4552950" y="4108450"/>
          <p14:tracePt t="55069" x="4565650" y="4108450"/>
          <p14:tracePt t="55083" x="4565650" y="4114800"/>
          <p14:tracePt t="55106" x="4565650" y="4121150"/>
          <p14:tracePt t="55393" x="4572000" y="4127500"/>
          <p14:tracePt t="55561" x="4578350" y="4127500"/>
          <p14:tracePt t="55682" x="4578350" y="4133850"/>
          <p14:tracePt t="55692" x="4565650" y="4171950"/>
          <p14:tracePt t="55702" x="4546600" y="4210050"/>
          <p14:tracePt t="55719" x="4495800" y="4324350"/>
          <p14:tracePt t="55735" x="4457700" y="4470400"/>
          <p14:tracePt t="55751" x="4400550" y="4648200"/>
          <p14:tracePt t="55768" x="4400550" y="4699000"/>
          <p14:tracePt t="55784" x="4400550" y="4743450"/>
          <p14:tracePt t="55801" x="4381500" y="4851400"/>
          <p14:tracePt t="55818" x="4375150" y="4991100"/>
          <p14:tracePt t="55835" x="4349750" y="5181600"/>
          <p14:tracePt t="55851" x="4318000" y="5353050"/>
          <p14:tracePt t="55868" x="4292600" y="5505450"/>
          <p14:tracePt t="55885" x="4273550" y="5664200"/>
          <p14:tracePt t="55901" x="4248150" y="5810250"/>
          <p14:tracePt t="55919" x="4248150" y="5886450"/>
          <p14:tracePt t="55935" x="4235450" y="5911850"/>
          <p14:tracePt t="55968" x="4229100" y="5911850"/>
          <p14:tracePt t="56017" x="4222750" y="5911850"/>
          <p14:tracePt t="56025" x="4210050" y="5930900"/>
          <p14:tracePt t="56035" x="4191000" y="5962650"/>
          <p14:tracePt t="56052" x="4127500" y="6045200"/>
          <p14:tracePt t="56068" x="4013200" y="6140450"/>
          <p14:tracePt t="56085" x="3905250" y="6203950"/>
          <p14:tracePt t="56103" x="3778250" y="6242050"/>
          <p14:tracePt t="56118" x="3670300" y="6273800"/>
          <p14:tracePt t="56135" x="3600450" y="6273800"/>
          <p14:tracePt t="56152" x="3568700" y="6261100"/>
          <p14:tracePt t="56168" x="3511550" y="6172200"/>
          <p14:tracePt t="56185" x="3422650" y="6026150"/>
          <p14:tracePt t="56201" x="3352800" y="5873750"/>
          <p14:tracePt t="56218" x="3295650" y="5695950"/>
          <p14:tracePt t="56235" x="3257550" y="5467350"/>
          <p14:tracePt t="56252" x="3244850" y="5276850"/>
          <p14:tracePt t="56268" x="3244850" y="5130800"/>
          <p14:tracePt t="56285" x="3257550" y="4978400"/>
          <p14:tracePt t="56302" x="3302000" y="4826000"/>
          <p14:tracePt t="56319" x="3321050" y="4679950"/>
          <p14:tracePt t="56336" x="3340100" y="4514850"/>
          <p14:tracePt t="56353" x="3352800" y="4419600"/>
          <p14:tracePt t="56369" x="3365500" y="4375150"/>
          <p14:tracePt t="56386" x="3365500" y="4311650"/>
          <p14:tracePt t="56403" x="3365500" y="4279900"/>
          <p14:tracePt t="56419" x="3365500" y="4248150"/>
          <p14:tracePt t="56436" x="3352800" y="4210050"/>
          <p14:tracePt t="56453" x="3321050" y="4171950"/>
          <p14:tracePt t="56470" x="3276600" y="4121150"/>
          <p14:tracePt t="56487" x="3175000" y="4076700"/>
          <p14:tracePt t="56504" x="3060700" y="4025900"/>
          <p14:tracePt t="56520" x="2927350" y="3975100"/>
          <p14:tracePt t="56536" x="2768600" y="3898900"/>
          <p14:tracePt t="56553" x="2686050" y="3873500"/>
          <p14:tracePt t="56570" x="2635250" y="3854450"/>
          <p14:tracePt t="56586" x="2616200" y="3835400"/>
          <p14:tracePt t="56603" x="2584450" y="3835400"/>
          <p14:tracePt t="56620" x="2571750" y="3829050"/>
          <p14:tracePt t="56787" x="2552700" y="3841750"/>
          <p14:tracePt t="56795" x="2520950" y="3848100"/>
          <p14:tracePt t="56804" x="2470150" y="3860800"/>
          <p14:tracePt t="56820" x="2355850" y="3898900"/>
          <p14:tracePt t="56837" x="2247900" y="3930650"/>
          <p14:tracePt t="56853" x="2108200" y="4032250"/>
          <p14:tracePt t="56870" x="1936750" y="4210050"/>
          <p14:tracePt t="56888" x="1771650" y="4438650"/>
          <p14:tracePt t="56909" x="1695450" y="4629150"/>
          <p14:tracePt t="56922" x="1644650" y="4806950"/>
          <p14:tracePt t="56937" x="1543050" y="4978400"/>
          <p14:tracePt t="56954" x="1466850" y="5073650"/>
          <p14:tracePt t="56970" x="1409700" y="5162550"/>
          <p14:tracePt t="56987" x="1346200" y="5257800"/>
          <p14:tracePt t="57003" x="1314450" y="5308600"/>
          <p14:tracePt t="57037" x="1314450" y="5321300"/>
          <p14:tracePt t="57113" x="1314450" y="5308600"/>
          <p14:tracePt t="57121" x="1314450" y="5264150"/>
          <p14:tracePt t="57131" x="1314450" y="5175250"/>
          <p14:tracePt t="57141" x="1339850" y="5067300"/>
          <p14:tracePt t="57153" x="1339850" y="4775200"/>
          <p14:tracePt t="57170" x="1339850" y="4514850"/>
          <p14:tracePt t="57187" x="1339850" y="4305300"/>
          <p14:tracePt t="57204" x="1339850" y="4146550"/>
          <p14:tracePt t="57221" x="1339850" y="4070350"/>
          <p14:tracePt t="57238" x="1339850" y="4044950"/>
          <p14:tracePt t="57271" x="1339850" y="4038600"/>
          <p14:tracePt t="57287" x="1333500" y="4044950"/>
          <p14:tracePt t="57305" x="1270000" y="4102100"/>
          <p14:tracePt t="57320" x="1054100" y="4260850"/>
          <p14:tracePt t="57337" x="889000" y="4337050"/>
          <p14:tracePt t="57354" x="660400" y="4438650"/>
          <p14:tracePt t="57371" x="488950" y="4533900"/>
          <p14:tracePt t="57387" x="323850" y="4572000"/>
          <p14:tracePt t="57404" x="196850" y="4572000"/>
          <p14:tracePt t="57420" x="82550" y="45720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C8CEEF43-F61B-6AEC-6292-5ED4799D3075}"/>
              </a:ext>
            </a:extLst>
          </p:cNvPr>
          <p:cNvPicPr>
            <a:picLocks noChangeAspect="1"/>
          </p:cNvPicPr>
          <p:nvPr/>
        </p:nvPicPr>
        <p:blipFill>
          <a:blip r:embed="rId4"/>
          <a:stretch>
            <a:fillRect/>
          </a:stretch>
        </p:blipFill>
        <p:spPr>
          <a:xfrm>
            <a:off x="442912" y="3044899"/>
            <a:ext cx="3529013" cy="1596877"/>
          </a:xfrm>
          <a:prstGeom prst="rect">
            <a:avLst/>
          </a:prstGeom>
          <a:noFill/>
        </p:spPr>
      </p:pic>
      <p:sp>
        <p:nvSpPr>
          <p:cNvPr id="2" name="Content Placeholder 1">
            <a:extLst>
              <a:ext uri="{FF2B5EF4-FFF2-40B4-BE49-F238E27FC236}">
                <a16:creationId xmlns:a16="http://schemas.microsoft.com/office/drawing/2014/main" id="{D45222E1-76C6-4044-AA3E-8F66986FB965}"/>
              </a:ext>
            </a:extLst>
          </p:cNvPr>
          <p:cNvSpPr>
            <a:spLocks noGrp="1"/>
          </p:cNvSpPr>
          <p:nvPr>
            <p:ph idx="12"/>
          </p:nvPr>
        </p:nvSpPr>
        <p:spPr>
          <a:xfrm>
            <a:off x="4155440" y="1989138"/>
            <a:ext cx="7593648" cy="4068762"/>
          </a:xfrm>
        </p:spPr>
        <p:txBody>
          <a:bodyPr>
            <a:normAutofit/>
          </a:bodyPr>
          <a:lstStyle/>
          <a:p>
            <a:pPr>
              <a:lnSpc>
                <a:spcPct val="90000"/>
              </a:lnSpc>
              <a:buFont typeface="Wingdings" panose="05000000000000000000" pitchFamily="2" charset="2"/>
              <a:buChar char="Ø"/>
            </a:pPr>
            <a:r>
              <a:rPr lang="en-US" sz="1600" b="1" dirty="0">
                <a:effectLst/>
              </a:rPr>
              <a:t>Load test</a:t>
            </a:r>
          </a:p>
          <a:p>
            <a:pPr marL="0" indent="0">
              <a:lnSpc>
                <a:spcPct val="90000"/>
              </a:lnSpc>
              <a:buNone/>
            </a:pPr>
            <a:r>
              <a:rPr lang="en-US" sz="1600" dirty="0">
                <a:effectLst/>
              </a:rPr>
              <a:t>Apache </a:t>
            </a:r>
            <a:r>
              <a:rPr lang="en-US" sz="1600" dirty="0" err="1">
                <a:effectLst/>
              </a:rPr>
              <a:t>Jmeter</a:t>
            </a:r>
            <a:r>
              <a:rPr lang="en-US" sz="1600" dirty="0">
                <a:effectLst/>
              </a:rPr>
              <a:t> tool was used to generate loads of HTTP request to a user management application (</a:t>
            </a:r>
            <a:r>
              <a:rPr lang="en-US" sz="1600" b="1" i="1" dirty="0">
                <a:effectLst/>
              </a:rPr>
              <a:t>20.118.12.28</a:t>
            </a:r>
            <a:r>
              <a:rPr lang="en-US" sz="1600" dirty="0">
                <a:effectLst/>
              </a:rPr>
              <a:t>) deployed to AKS. CPU and Memory utilization are becoming high without any form of implementation to handle the situation.</a:t>
            </a:r>
            <a:endParaRPr lang="en-NG" sz="1600" dirty="0">
              <a:effectLst/>
            </a:endParaRPr>
          </a:p>
          <a:p>
            <a:pPr marL="0" indent="0">
              <a:lnSpc>
                <a:spcPct val="90000"/>
              </a:lnSpc>
              <a:buNone/>
            </a:pPr>
            <a:endParaRPr lang="en-NG" sz="1600" dirty="0">
              <a:effectLst/>
            </a:endParaRPr>
          </a:p>
          <a:p>
            <a:pPr marL="0" indent="0">
              <a:lnSpc>
                <a:spcPct val="90000"/>
              </a:lnSpc>
              <a:buNone/>
            </a:pPr>
            <a:endParaRPr lang="en-NG" sz="1600" dirty="0">
              <a:effectLst/>
            </a:endParaRPr>
          </a:p>
          <a:p>
            <a:pPr>
              <a:lnSpc>
                <a:spcPct val="90000"/>
              </a:lnSpc>
              <a:buFont typeface="Wingdings" panose="05000000000000000000" pitchFamily="2" charset="2"/>
              <a:buChar char="Ø"/>
            </a:pPr>
            <a:r>
              <a:rPr lang="en-US" sz="1600" b="1" dirty="0">
                <a:effectLst/>
              </a:rPr>
              <a:t>Resiliency</a:t>
            </a:r>
          </a:p>
          <a:p>
            <a:pPr marL="0" indent="0">
              <a:lnSpc>
                <a:spcPct val="90000"/>
              </a:lnSpc>
              <a:buNone/>
            </a:pPr>
            <a:r>
              <a:rPr lang="en-US" sz="1600" dirty="0">
                <a:effectLst/>
              </a:rPr>
              <a:t>To create some resiliency in the system, Horizontal Pod </a:t>
            </a:r>
            <a:r>
              <a:rPr lang="en-US" sz="1600" dirty="0" err="1">
                <a:effectLst/>
              </a:rPr>
              <a:t>Autoscaler</a:t>
            </a:r>
            <a:r>
              <a:rPr lang="en-US" sz="1600" dirty="0">
                <a:effectLst/>
              </a:rPr>
              <a:t> was created. What this do is to increase the number of pods instances running the application to load balance the traffic. This gives the opportunity to handle the threat without the system completely left redundant. </a:t>
            </a:r>
            <a:endParaRPr lang="en-NG" sz="1600" dirty="0">
              <a:effectLst/>
            </a:endParaRPr>
          </a:p>
          <a:p>
            <a:pPr marL="0" indent="0">
              <a:lnSpc>
                <a:spcPct val="90000"/>
              </a:lnSpc>
              <a:buNone/>
            </a:pPr>
            <a:endParaRPr lang="en-NG" sz="1600" dirty="0">
              <a:effectLst/>
            </a:endParaRPr>
          </a:p>
          <a:p>
            <a:pPr marL="0" indent="0">
              <a:lnSpc>
                <a:spcPct val="90000"/>
              </a:lnSpc>
              <a:buNone/>
            </a:pPr>
            <a:endParaRPr lang="en-GB" sz="1600"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a:xfrm>
            <a:off x="442912" y="800100"/>
            <a:ext cx="11306175" cy="1001983"/>
          </a:xfrm>
        </p:spPr>
        <p:txBody>
          <a:bodyPr anchor="ctr">
            <a:normAutofit/>
          </a:bodyPr>
          <a:lstStyle/>
          <a:p>
            <a:r>
              <a:rPr lang="en-GB" dirty="0"/>
              <a:t>Performance Test</a:t>
            </a:r>
          </a:p>
        </p:txBody>
      </p:sp>
      <p:pic>
        <p:nvPicPr>
          <p:cNvPr id="11" name="Audio 10">
            <a:hlinkClick r:id="" action="ppaction://media"/>
            <a:extLst>
              <a:ext uri="{FF2B5EF4-FFF2-40B4-BE49-F238E27FC236}">
                <a16:creationId xmlns:a16="http://schemas.microsoft.com/office/drawing/2014/main" id="{3F84F2AB-F0FB-1518-A320-8FD5063982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73505195"/>
      </p:ext>
    </p:extLst>
  </p:cSld>
  <p:clrMapOvr>
    <a:masterClrMapping/>
  </p:clrMapOvr>
  <mc:AlternateContent xmlns:mc="http://schemas.openxmlformats.org/markup-compatibility/2006">
    <mc:Choice xmlns:p14="http://schemas.microsoft.com/office/powerpoint/2010/main" Requires="p14">
      <p:transition spd="slow" p14:dur="2000" advTm="54757"/>
    </mc:Choice>
    <mc:Fallback>
      <p:transition spd="slow" advTm="54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10789" x="165100" y="63500"/>
          <p14:tracePt t="10810" x="349250" y="139700"/>
          <p14:tracePt t="10826" x="552450" y="222250"/>
          <p14:tracePt t="10831" x="654050" y="266700"/>
          <p14:tracePt t="10844" x="768350" y="317500"/>
          <p14:tracePt t="10860" x="920750" y="412750"/>
          <p14:tracePt t="10876" x="1098550" y="552450"/>
          <p14:tracePt t="10893" x="1174750" y="647700"/>
          <p14:tracePt t="10910" x="1244600" y="742950"/>
          <p14:tracePt t="10926" x="1314450" y="850900"/>
          <p14:tracePt t="10943" x="1397000" y="984250"/>
          <p14:tracePt t="10960" x="1485900" y="1104900"/>
          <p14:tracePt t="10976" x="1638300" y="1187450"/>
          <p14:tracePt t="10993" x="1797050" y="1270000"/>
          <p14:tracePt t="11010" x="1981200" y="1308100"/>
          <p14:tracePt t="11027" x="2190750" y="1327150"/>
          <p14:tracePt t="11044" x="2355850" y="1327150"/>
          <p14:tracePt t="11061" x="2520950" y="1327150"/>
          <p14:tracePt t="11076" x="2819400" y="1377950"/>
          <p14:tracePt t="11093" x="3041650" y="1397000"/>
          <p14:tracePt t="11110" x="3302000" y="1435100"/>
          <p14:tracePt t="11127" x="3600450" y="1479550"/>
          <p14:tracePt t="11143" x="3803650" y="1549400"/>
          <p14:tracePt t="11160" x="4006850" y="1606550"/>
          <p14:tracePt t="11177" x="4216400" y="1670050"/>
          <p14:tracePt t="11196" x="4425950" y="1771650"/>
          <p14:tracePt t="11210" x="4730750" y="1885950"/>
          <p14:tracePt t="11227" x="5111750" y="2012950"/>
          <p14:tracePt t="11244" x="5461000" y="2120900"/>
          <p14:tracePt t="11260" x="5784850" y="2260600"/>
          <p14:tracePt t="11277" x="6038850" y="2362200"/>
          <p14:tracePt t="11293" x="6096000" y="2400300"/>
          <p14:tracePt t="11310" x="6115050" y="2419350"/>
          <p14:tracePt t="11327" x="6115050" y="2438400"/>
          <p14:tracePt t="11343" x="6134100" y="2476500"/>
          <p14:tracePt t="11360" x="6197600" y="2540000"/>
          <p14:tracePt t="11377" x="6273800" y="2597150"/>
          <p14:tracePt t="11394" x="6318250" y="2641600"/>
          <p14:tracePt t="11410" x="6337300" y="2647950"/>
          <p14:tracePt t="11427" x="6343650" y="2654300"/>
          <p14:tracePt t="11460" x="6350000" y="2673350"/>
          <p14:tracePt t="11477" x="6369050" y="2692400"/>
          <p14:tracePt t="11493" x="6375400" y="2692400"/>
          <p14:tracePt t="11598" x="6362700" y="2692400"/>
          <p14:tracePt t="11607" x="6350000" y="2692400"/>
          <p14:tracePt t="11618" x="6343650" y="2692400"/>
          <p14:tracePt t="11628" x="6330950" y="2692400"/>
          <p14:tracePt t="11644" x="6305550" y="2679700"/>
          <p14:tracePt t="11660" x="6286500" y="2667000"/>
          <p14:tracePt t="11677" x="6267450" y="2654300"/>
          <p14:tracePt t="11694" x="6248400" y="2654300"/>
          <p14:tracePt t="11710" x="6235700" y="2641600"/>
          <p14:tracePt t="11727" x="6216650" y="2641600"/>
          <p14:tracePt t="11816" x="6210300" y="2641600"/>
          <p14:tracePt t="11835" x="6223000" y="2660650"/>
          <p14:tracePt t="11838" x="6242050" y="2679700"/>
          <p14:tracePt t="11861" x="6432550" y="2794000"/>
          <p14:tracePt t="11877" x="6762750" y="2940050"/>
          <p14:tracePt t="11894" x="7105650" y="3041650"/>
          <p14:tracePt t="11911" x="7486650" y="3092450"/>
          <p14:tracePt t="11927" x="7766050" y="3092450"/>
          <p14:tracePt t="11944" x="7969250" y="3098800"/>
          <p14:tracePt t="11961" x="8045450" y="3098800"/>
          <p14:tracePt t="11978" x="8064500" y="3098800"/>
          <p14:tracePt t="12010" x="8064500" y="3092450"/>
          <p14:tracePt t="12062" x="8064500" y="3086100"/>
          <p14:tracePt t="12077" x="8051800" y="3079750"/>
          <p14:tracePt t="12093" x="8045450" y="3073400"/>
          <p14:tracePt t="12236" x="8077200" y="3073400"/>
          <p14:tracePt t="12262" x="8083550" y="3073400"/>
          <p14:tracePt t="12288" x="8096250" y="3073400"/>
          <p14:tracePt t="12295" x="8121650" y="3073400"/>
          <p14:tracePt t="12306" x="8140700" y="3079750"/>
          <p14:tracePt t="12314" x="8178800" y="3079750"/>
          <p14:tracePt t="12328" x="8261350" y="3092450"/>
          <p14:tracePt t="12345" x="8293100" y="3092450"/>
          <p14:tracePt t="12389" x="8305800" y="3092450"/>
          <p14:tracePt t="12406" x="8324850" y="3092450"/>
          <p14:tracePt t="12429" x="8362950" y="3092450"/>
          <p14:tracePt t="12445" x="8413750" y="3105150"/>
          <p14:tracePt t="12462" x="8432800" y="3105150"/>
          <p14:tracePt t="12509" x="8439150" y="3105150"/>
          <p14:tracePt t="12520" x="8451850" y="3105150"/>
          <p14:tracePt t="12528" x="8464550" y="3105150"/>
          <p14:tracePt t="12545" x="8483600" y="3105150"/>
          <p14:tracePt t="12563" x="8515350" y="3105150"/>
          <p14:tracePt t="12579" x="8559800" y="3105150"/>
          <p14:tracePt t="12596" x="8610600" y="3105150"/>
          <p14:tracePt t="12613" x="8705850" y="3105150"/>
          <p14:tracePt t="12629" x="8832850" y="3105150"/>
          <p14:tracePt t="12645" x="9055100" y="3105150"/>
          <p14:tracePt t="12662" x="9220200" y="3105150"/>
          <p14:tracePt t="12678" x="9366250" y="3105150"/>
          <p14:tracePt t="12695" x="9480550" y="3105150"/>
          <p14:tracePt t="12712" x="9575800" y="3105150"/>
          <p14:tracePt t="12728" x="9645650" y="3105150"/>
          <p14:tracePt t="12745" x="9690100" y="3098800"/>
          <p14:tracePt t="12762" x="9702800" y="3098800"/>
          <p14:tracePt t="12778" x="9709150" y="3092450"/>
          <p14:tracePt t="12936" x="9715500" y="3092450"/>
          <p14:tracePt t="12943" x="9740900" y="3092450"/>
          <p14:tracePt t="12954" x="9772650" y="3092450"/>
          <p14:tracePt t="12962" x="9810750" y="3092450"/>
          <p14:tracePt t="12979" x="9899650" y="3092450"/>
          <p14:tracePt t="12997" x="9950450" y="3092450"/>
          <p14:tracePt t="13013" x="9994900" y="3092450"/>
          <p14:tracePt t="13029" x="10001250" y="3092450"/>
          <p14:tracePt t="13045" x="10007600" y="3092450"/>
          <p14:tracePt t="13063" x="10013950" y="3092450"/>
          <p14:tracePt t="13079" x="10026650" y="3092450"/>
          <p14:tracePt t="13096" x="10033000" y="3092450"/>
          <p14:tracePt t="13112" x="10033000" y="3086100"/>
          <p14:tracePt t="13129" x="10039350" y="3086100"/>
          <p14:tracePt t="13146" x="10039350" y="3079750"/>
          <p14:tracePt t="13163" x="10045700" y="3079750"/>
          <p14:tracePt t="13179" x="10052050" y="3073400"/>
          <p14:tracePt t="13204" x="10052050" y="3067050"/>
          <p14:tracePt t="13223" x="10058400" y="3060700"/>
          <p14:tracePt t="13847" x="10064750" y="3060700"/>
          <p14:tracePt t="13873" x="10071100" y="3060700"/>
          <p14:tracePt t="13886" x="10077450" y="3060700"/>
          <p14:tracePt t="13910" x="10083800" y="3060700"/>
          <p14:tracePt t="13924" x="10090150" y="3048000"/>
          <p14:tracePt t="13933" x="10096500" y="3048000"/>
          <p14:tracePt t="13946" x="10109200" y="3048000"/>
          <p14:tracePt t="13962" x="10121900" y="3048000"/>
          <p14:tracePt t="13980" x="10147300" y="3048000"/>
          <p14:tracePt t="13996" x="10185400" y="3048000"/>
          <p14:tracePt t="14012" x="10198100" y="3048000"/>
          <p14:tracePt t="14029" x="10210800" y="3048000"/>
          <p14:tracePt t="14045" x="10223500" y="3048000"/>
          <p14:tracePt t="14079" x="10236200" y="3048000"/>
          <p14:tracePt t="14096" x="10248900" y="3035300"/>
          <p14:tracePt t="14112" x="10255250" y="3035300"/>
          <p14:tracePt t="14170" x="10261600" y="3028950"/>
          <p14:tracePt t="14253" x="10255250" y="3028950"/>
          <p14:tracePt t="14277" x="10248900" y="3028950"/>
          <p14:tracePt t="14286" x="10236200" y="3028950"/>
          <p14:tracePt t="14296" x="10217150" y="3028950"/>
          <p14:tracePt t="14313" x="10185400" y="3028950"/>
          <p14:tracePt t="14330" x="10140950" y="3028950"/>
          <p14:tracePt t="14346" x="10052050" y="3028950"/>
          <p14:tracePt t="14364" x="9956800" y="3028950"/>
          <p14:tracePt t="14380" x="9836150" y="3028950"/>
          <p14:tracePt t="14397" x="9683750" y="3028950"/>
          <p14:tracePt t="14414" x="9575800" y="3028950"/>
          <p14:tracePt t="14430" x="9429750" y="3028950"/>
          <p14:tracePt t="14447" x="9277350" y="3028950"/>
          <p14:tracePt t="14464" x="9144000" y="3028950"/>
          <p14:tracePt t="14481" x="9067800" y="3028950"/>
          <p14:tracePt t="14497" x="8997950" y="3028950"/>
          <p14:tracePt t="14514" x="8902700" y="3041650"/>
          <p14:tracePt t="14530" x="8782050" y="3041650"/>
          <p14:tracePt t="14547" x="8648700" y="3060700"/>
          <p14:tracePt t="14564" x="8521700" y="3067050"/>
          <p14:tracePt t="14580" x="8369300" y="3079750"/>
          <p14:tracePt t="14596" x="8178800" y="3086100"/>
          <p14:tracePt t="14613" x="8070850" y="3105150"/>
          <p14:tracePt t="14630" x="7950200" y="3130550"/>
          <p14:tracePt t="14647" x="7785100" y="3143250"/>
          <p14:tracePt t="14663" x="7607300" y="3175000"/>
          <p14:tracePt t="14680" x="7473950" y="3194050"/>
          <p14:tracePt t="14697" x="7366000" y="3206750"/>
          <p14:tracePt t="14713" x="7277100" y="3213100"/>
          <p14:tracePt t="14730" x="7219950" y="3225800"/>
          <p14:tracePt t="14747" x="7200900" y="3225800"/>
          <p14:tracePt t="14764" x="7169150" y="3232150"/>
          <p14:tracePt t="14780" x="7137400" y="3257550"/>
          <p14:tracePt t="14797" x="7118350" y="3270250"/>
          <p14:tracePt t="14814" x="7099300" y="3276600"/>
          <p14:tracePt t="14830" x="7061200" y="3308350"/>
          <p14:tracePt t="14847" x="7016750" y="3340100"/>
          <p14:tracePt t="14864" x="6959600" y="3378200"/>
          <p14:tracePt t="14880" x="6902450" y="3416300"/>
          <p14:tracePt t="14897" x="6870700" y="3435350"/>
          <p14:tracePt t="14914" x="6845300" y="3441700"/>
          <p14:tracePt t="14931" x="6832600" y="3448050"/>
          <p14:tracePt t="15278" x="6826250" y="3448050"/>
          <p14:tracePt t="15286" x="6813550" y="3460750"/>
          <p14:tracePt t="15297" x="6800850" y="3473450"/>
          <p14:tracePt t="15314" x="6724650" y="3556000"/>
          <p14:tracePt t="15331" x="6635750" y="3657600"/>
          <p14:tracePt t="15348" x="6559550" y="3790950"/>
          <p14:tracePt t="15364" x="6502400" y="3892550"/>
          <p14:tracePt t="15381" x="6388100" y="4083050"/>
          <p14:tracePt t="15397" x="6337300" y="4165600"/>
          <p14:tracePt t="15414" x="6324600" y="4184650"/>
          <p14:tracePt t="15431" x="6324600" y="4191000"/>
          <p14:tracePt t="15448" x="6324600" y="4210050"/>
          <p14:tracePt t="15464" x="6324600" y="4235450"/>
          <p14:tracePt t="15481" x="6324600" y="4267200"/>
          <p14:tracePt t="15498" x="6324600" y="4311650"/>
          <p14:tracePt t="15515" x="6324600" y="4356100"/>
          <p14:tracePt t="15532" x="6324600" y="4400550"/>
          <p14:tracePt t="15548" x="6324600" y="4432300"/>
          <p14:tracePt t="15565" x="6324600" y="4483100"/>
          <p14:tracePt t="15581" x="6324600" y="4508500"/>
          <p14:tracePt t="15598" x="6305550" y="4559300"/>
          <p14:tracePt t="15615" x="6299200" y="4591050"/>
          <p14:tracePt t="15631" x="6273800" y="4635500"/>
          <p14:tracePt t="15648" x="6261100" y="4686300"/>
          <p14:tracePt t="15664" x="6216650" y="4756150"/>
          <p14:tracePt t="15681" x="6184900" y="4806950"/>
          <p14:tracePt t="15698" x="6172200" y="4851400"/>
          <p14:tracePt t="15714" x="6165850" y="4883150"/>
          <p14:tracePt t="15732" x="6165850" y="4914900"/>
          <p14:tracePt t="15748" x="6165850" y="4921250"/>
          <p14:tracePt t="15765" x="6159500" y="4927600"/>
          <p14:tracePt t="15810" x="6153150" y="4927600"/>
          <p14:tracePt t="15820" x="6146800" y="4914900"/>
          <p14:tracePt t="15831" x="6115050" y="4864100"/>
          <p14:tracePt t="15848" x="6076950" y="4819650"/>
          <p14:tracePt t="15865" x="6032500" y="4762500"/>
          <p14:tracePt t="15881" x="6013450" y="4743450"/>
          <p14:tracePt t="15899" x="6000750" y="4718050"/>
          <p14:tracePt t="15915" x="5975350" y="4699000"/>
          <p14:tracePt t="15932" x="5949950" y="4679950"/>
          <p14:tracePt t="15948" x="5918200" y="4654550"/>
          <p14:tracePt t="15965" x="5810250" y="4546600"/>
          <p14:tracePt t="15981" x="5740400" y="4489450"/>
          <p14:tracePt t="15998" x="5664200" y="4438650"/>
          <p14:tracePt t="16014" x="5613400" y="4419600"/>
          <p14:tracePt t="16031" x="5549900" y="4400550"/>
          <p14:tracePt t="16048" x="5486400" y="4381500"/>
          <p14:tracePt t="16065" x="5448300" y="4381500"/>
          <p14:tracePt t="16081" x="5429250" y="4375150"/>
          <p14:tracePt t="16098" x="5397500" y="4375150"/>
          <p14:tracePt t="16116" x="5353050" y="4375150"/>
          <p14:tracePt t="16133" x="5308600" y="4375150"/>
          <p14:tracePt t="16149" x="5238750" y="4375150"/>
          <p14:tracePt t="16165" x="5105400" y="4368800"/>
          <p14:tracePt t="16182" x="4991100" y="4330700"/>
          <p14:tracePt t="16199" x="4864100" y="4286250"/>
          <p14:tracePt t="16216" x="4768850" y="4267200"/>
          <p14:tracePt t="16232" x="4724400" y="4241800"/>
          <p14:tracePt t="16265" x="4718050" y="4235450"/>
          <p14:tracePt t="16282" x="4705350" y="4229100"/>
          <p14:tracePt t="16299" x="4686300" y="4229100"/>
          <p14:tracePt t="16333" x="4673600" y="4229100"/>
          <p14:tracePt t="16350" x="4667250" y="4229100"/>
          <p14:tracePt t="16368" x="4654550" y="4229100"/>
          <p14:tracePt t="16398" x="4629150" y="4229100"/>
          <p14:tracePt t="16415" x="4616450" y="4229100"/>
          <p14:tracePt t="16494" x="4610100" y="4229100"/>
          <p14:tracePt t="16510" x="4616450" y="4267200"/>
          <p14:tracePt t="16533" x="4654550" y="4286250"/>
          <p14:tracePt t="16549" x="4749800" y="4343400"/>
          <p14:tracePt t="16566" x="4832350" y="4387850"/>
          <p14:tracePt t="16583" x="4927600" y="4432300"/>
          <p14:tracePt t="16601" x="5022850" y="4470400"/>
          <p14:tracePt t="16616" x="5137150" y="4483100"/>
          <p14:tracePt t="16634" x="5270500" y="4495800"/>
          <p14:tracePt t="16650" x="5416550" y="4495800"/>
          <p14:tracePt t="16667" x="5556250" y="4495800"/>
          <p14:tracePt t="16683" x="5619750" y="4495800"/>
          <p14:tracePt t="16701" x="5638800" y="4483100"/>
          <p14:tracePt t="16717" x="5638800" y="4457700"/>
          <p14:tracePt t="16732" x="5632450" y="4419600"/>
          <p14:tracePt t="16749" x="5594350" y="4394200"/>
          <p14:tracePt t="16765" x="5543550" y="4394200"/>
          <p14:tracePt t="16782" x="5511800" y="4394200"/>
          <p14:tracePt t="16799" x="5486400" y="4394200"/>
          <p14:tracePt t="16816" x="5454650" y="4406900"/>
          <p14:tracePt t="16832" x="5422900" y="4425950"/>
          <p14:tracePt t="16850" x="5378450" y="4451350"/>
          <p14:tracePt t="16866" x="5365750" y="4457700"/>
          <p14:tracePt t="16882" x="5359400" y="4464050"/>
          <p14:tracePt t="16959" x="5359400" y="4470400"/>
          <p14:tracePt t="16975" x="5359400" y="4483100"/>
          <p14:tracePt t="16988" x="5359400" y="4489450"/>
          <p14:tracePt t="17005" x="5359400" y="4495800"/>
          <p14:tracePt t="17016" x="5359400" y="4508500"/>
          <p14:tracePt t="17032" x="5416550" y="4514850"/>
          <p14:tracePt t="17049" x="5486400" y="4527550"/>
          <p14:tracePt t="17066" x="5524500" y="4527550"/>
          <p14:tracePt t="17100" x="5530850" y="4527550"/>
          <p14:tracePt t="17116" x="5530850" y="4514850"/>
          <p14:tracePt t="17133" x="5530850" y="4508500"/>
          <p14:tracePt t="17150" x="5518150" y="4495800"/>
          <p14:tracePt t="17167" x="5480050" y="4489450"/>
          <p14:tracePt t="17184" x="5422900" y="4489450"/>
          <p14:tracePt t="17201" x="5353050" y="4489450"/>
          <p14:tracePt t="17217" x="5257800" y="4489450"/>
          <p14:tracePt t="17237" x="5207000" y="4489450"/>
          <p14:tracePt t="17266" x="5162550" y="4489450"/>
          <p14:tracePt t="17283" x="5149850" y="4502150"/>
          <p14:tracePt t="17300" x="5137150" y="4514850"/>
          <p14:tracePt t="17316" x="5124450" y="4527550"/>
          <p14:tracePt t="17333" x="5118100" y="4540250"/>
          <p14:tracePt t="17381" x="5111750" y="4546600"/>
          <p14:tracePt t="17445" x="5118100" y="4546600"/>
          <p14:tracePt t="17473" x="5130800" y="4546600"/>
          <p14:tracePt t="17493" x="5143500" y="4540250"/>
          <p14:tracePt t="17509" x="5149850" y="4533900"/>
          <p14:tracePt t="17518" x="5156200" y="4527550"/>
          <p14:tracePt t="17534" x="5156200" y="4521200"/>
          <p14:tracePt t="17549" x="5156200" y="4514850"/>
          <p14:tracePt t="17566" x="5156200" y="4502150"/>
          <p14:tracePt t="17583" x="5156200" y="4483100"/>
          <p14:tracePt t="17600" x="5149850" y="4464050"/>
          <p14:tracePt t="17616" x="5143500" y="4457700"/>
          <p14:tracePt t="17677" x="5137150" y="4451350"/>
          <p14:tracePt t="17694" x="5130800" y="4445000"/>
          <p14:tracePt t="17717" x="5105400" y="4445000"/>
          <p14:tracePt t="17733" x="5073650" y="4425950"/>
          <p14:tracePt t="17750" x="5067300" y="4419600"/>
          <p14:tracePt t="17767" x="5054600" y="4419600"/>
          <p14:tracePt t="17783" x="5016500" y="4413250"/>
          <p14:tracePt t="17800" x="4991100" y="4406900"/>
          <p14:tracePt t="17817" x="4959350" y="4400550"/>
          <p14:tracePt t="17833" x="4946650" y="4400550"/>
          <p14:tracePt t="17850" x="4921250" y="4394200"/>
          <p14:tracePt t="17867" x="4876800" y="4368800"/>
          <p14:tracePt t="17884" x="4851400" y="4362450"/>
          <p14:tracePt t="17900" x="4806950" y="4349750"/>
          <p14:tracePt t="17916" x="4762500" y="4337050"/>
          <p14:tracePt t="17933" x="4730750" y="4330700"/>
          <p14:tracePt t="17950" x="4718050" y="4324350"/>
          <p14:tracePt t="17966" x="4711700" y="4324350"/>
          <p14:tracePt t="18000" x="4705350" y="4324350"/>
          <p14:tracePt t="18033" x="4699000" y="4318000"/>
          <p14:tracePt t="18050" x="4692650" y="4318000"/>
          <p14:tracePt t="18067" x="4673600" y="4311650"/>
          <p14:tracePt t="18083" x="4660900" y="4305300"/>
          <p14:tracePt t="18100" x="4641850" y="4305300"/>
          <p14:tracePt t="18117" x="4622800" y="4292600"/>
          <p14:tracePt t="18133" x="4616450" y="4292600"/>
          <p14:tracePt t="18150" x="4597400" y="4292600"/>
          <p14:tracePt t="18167" x="4591050" y="4286250"/>
          <p14:tracePt t="18184" x="4584700" y="4286250"/>
          <p14:tracePt t="18206" x="4572000" y="4286250"/>
          <p14:tracePt t="18219" x="4565650" y="4286250"/>
          <p14:tracePt t="18235" x="4552950" y="4286250"/>
          <p14:tracePt t="18431" x="4552950" y="4279900"/>
          <p14:tracePt t="18446" x="4552950" y="4273550"/>
          <p14:tracePt t="18459" x="4546600" y="4267200"/>
          <p14:tracePt t="18477" x="4546600" y="4260850"/>
          <p14:tracePt t="18616" x="4552950" y="4260850"/>
          <p14:tracePt t="18629" x="4578350" y="4260850"/>
          <p14:tracePt t="18652" x="4616450" y="4260850"/>
          <p14:tracePt t="18669" x="4654550" y="4260850"/>
          <p14:tracePt t="18685" x="4711700" y="4260850"/>
          <p14:tracePt t="18702" x="4756150" y="4248150"/>
          <p14:tracePt t="18718" x="4800600" y="4229100"/>
          <p14:tracePt t="18735" x="4819650" y="4216400"/>
          <p14:tracePt t="18753" x="4857750" y="4203700"/>
          <p14:tracePt t="18769" x="4883150" y="4197350"/>
          <p14:tracePt t="18785" x="4927600" y="4178300"/>
          <p14:tracePt t="18803" x="4978400" y="4165600"/>
          <p14:tracePt t="18819" x="5041900" y="4152900"/>
          <p14:tracePt t="18835" x="5086350" y="4152900"/>
          <p14:tracePt t="18853" x="5130800" y="4152900"/>
          <p14:tracePt t="18869" x="5175250" y="4152900"/>
          <p14:tracePt t="18886" x="5207000" y="4152900"/>
          <p14:tracePt t="18902" x="5238750" y="4152900"/>
          <p14:tracePt t="18919" x="5270500" y="4140200"/>
          <p14:tracePt t="18935" x="5308600" y="4127500"/>
          <p14:tracePt t="18953" x="5346700" y="4121150"/>
          <p14:tracePt t="18968" x="5378450" y="4108450"/>
          <p14:tracePt t="18984" x="5416550" y="4095750"/>
          <p14:tracePt t="19001" x="5422900" y="4089400"/>
          <p14:tracePt t="19034" x="5429250" y="4083050"/>
          <p14:tracePt t="19051" x="5435600" y="4083050"/>
          <p14:tracePt t="19084" x="5435600" y="4076700"/>
          <p14:tracePt t="19101" x="5435600" y="4070350"/>
          <p14:tracePt t="19135" x="5429250" y="4057650"/>
          <p14:tracePt t="19152" x="5365750" y="4025900"/>
          <p14:tracePt t="19169" x="5302250" y="4019550"/>
          <p14:tracePt t="19185" x="5232400" y="4013200"/>
          <p14:tracePt t="19206" x="5187950" y="4013200"/>
          <p14:tracePt t="19220" x="5124450" y="4013200"/>
          <p14:tracePt t="19237" x="5016500" y="4013200"/>
          <p14:tracePt t="19253" x="4883150" y="4044950"/>
          <p14:tracePt t="19269" x="4787900" y="4051300"/>
          <p14:tracePt t="19285" x="4730750" y="4064000"/>
          <p14:tracePt t="19328" x="4718050" y="4070350"/>
          <p14:tracePt t="19336" x="4711700" y="4076700"/>
          <p14:tracePt t="19352" x="4705350" y="4089400"/>
          <p14:tracePt t="19369" x="4686300" y="4102100"/>
          <p14:tracePt t="19386" x="4679950" y="4102100"/>
          <p14:tracePt t="19402" x="4667250" y="4108450"/>
          <p14:tracePt t="19435" x="4660900" y="4121150"/>
          <p14:tracePt t="19452" x="4654550" y="4133850"/>
          <p14:tracePt t="19469" x="4648200" y="4152900"/>
          <p14:tracePt t="19485" x="4648200" y="4159250"/>
          <p14:tracePt t="19502" x="4641850" y="4178300"/>
          <p14:tracePt t="19519" x="4641850" y="4191000"/>
          <p14:tracePt t="19537" x="4629150" y="4210050"/>
          <p14:tracePt t="19552" x="4629150" y="4229100"/>
          <p14:tracePt t="19569" x="4629150" y="4248150"/>
          <p14:tracePt t="19586" x="4629150" y="4254500"/>
          <p14:tracePt t="19603" x="4629150" y="4279900"/>
          <p14:tracePt t="19620" x="4629150" y="4324350"/>
          <p14:tracePt t="19637" x="4629150" y="4400550"/>
          <p14:tracePt t="19653" x="4648200" y="4451350"/>
          <p14:tracePt t="19669" x="4673600" y="4533900"/>
          <p14:tracePt t="19685" x="4692650" y="4591050"/>
          <p14:tracePt t="19702" x="4699000" y="4654550"/>
          <p14:tracePt t="19719" x="4711700" y="4699000"/>
          <p14:tracePt t="19736" x="4724400" y="4724400"/>
          <p14:tracePt t="19752" x="4737100" y="4749800"/>
          <p14:tracePt t="19769" x="4743450" y="4756150"/>
          <p14:tracePt t="19786" x="4768850" y="4768850"/>
          <p14:tracePt t="19803" x="4800600" y="4781550"/>
          <p14:tracePt t="19819" x="4832350" y="4787900"/>
          <p14:tracePt t="19837" x="4876800" y="4787900"/>
          <p14:tracePt t="19853" x="4914900" y="4800600"/>
          <p14:tracePt t="19869" x="4953000" y="4800600"/>
          <p14:tracePt t="19886" x="4959350" y="4800600"/>
          <p14:tracePt t="19903" x="4972050" y="4800600"/>
          <p14:tracePt t="19919" x="4997450" y="4800600"/>
          <p14:tracePt t="19936" x="5016500" y="4800600"/>
          <p14:tracePt t="19953" x="5041900" y="4800600"/>
          <p14:tracePt t="19970" x="5073650" y="4800600"/>
          <p14:tracePt t="19986" x="5099050" y="4800600"/>
          <p14:tracePt t="20003" x="5143500" y="4800600"/>
          <p14:tracePt t="20021" x="5213350" y="4800600"/>
          <p14:tracePt t="20037" x="5264150" y="4800600"/>
          <p14:tracePt t="20053" x="5334000" y="4800600"/>
          <p14:tracePt t="20070" x="5461000" y="4800600"/>
          <p14:tracePt t="20086" x="5556250" y="4800600"/>
          <p14:tracePt t="20103" x="5689600" y="4800600"/>
          <p14:tracePt t="20119" x="5842000" y="4800600"/>
          <p14:tracePt t="20136" x="5956300" y="4800600"/>
          <p14:tracePt t="20153" x="6019800" y="4800600"/>
          <p14:tracePt t="20169" x="6076950" y="4800600"/>
          <p14:tracePt t="20186" x="6108700" y="4800600"/>
          <p14:tracePt t="20203" x="6115050" y="4800600"/>
          <p14:tracePt t="20219" x="6121400" y="4794250"/>
          <p14:tracePt t="20236" x="6127750" y="4794250"/>
          <p14:tracePt t="20253" x="6153150" y="4787900"/>
          <p14:tracePt t="20269" x="6159500" y="4787900"/>
          <p14:tracePt t="20286" x="6191250" y="4787900"/>
          <p14:tracePt t="20304" x="6235700" y="4787900"/>
          <p14:tracePt t="20320" x="6261100" y="4787900"/>
          <p14:tracePt t="20336" x="6280150" y="4787900"/>
          <p14:tracePt t="20353" x="6286500" y="4781550"/>
          <p14:tracePt t="20426" x="6299200" y="4781550"/>
          <p14:tracePt t="20446" x="6311900" y="4775200"/>
          <p14:tracePt t="20461" x="6318250" y="4775200"/>
          <p14:tracePt t="20519" x="6330950" y="4775200"/>
          <p14:tracePt t="20576" x="6330950" y="4768850"/>
          <p14:tracePt t="20594" x="6337300" y="4768850"/>
          <p14:tracePt t="20600" x="6343650" y="4768850"/>
          <p14:tracePt t="20614" x="6356350" y="4768850"/>
          <p14:tracePt t="20628" x="6362700" y="4768850"/>
          <p14:tracePt t="20636" x="6369050" y="4768850"/>
          <p14:tracePt t="20653" x="6388100" y="4768850"/>
          <p14:tracePt t="20670" x="6426200" y="4775200"/>
          <p14:tracePt t="20687" x="6457950" y="4781550"/>
          <p14:tracePt t="20703" x="6483350" y="4787900"/>
          <p14:tracePt t="20737" x="6496050" y="4787900"/>
          <p14:tracePt t="20753" x="6502400" y="4787900"/>
          <p14:tracePt t="20770" x="6521450" y="4775200"/>
          <p14:tracePt t="20787" x="6565900" y="4775200"/>
          <p14:tracePt t="20805" x="6623050" y="4768850"/>
          <p14:tracePt t="20821" x="6661150" y="4768850"/>
          <p14:tracePt t="20837" x="6718300" y="4749800"/>
          <p14:tracePt t="20854" x="6769100" y="4743450"/>
          <p14:tracePt t="20870" x="6813550" y="4737100"/>
          <p14:tracePt t="20887" x="6858000" y="4724400"/>
          <p14:tracePt t="20903" x="6902450" y="4718050"/>
          <p14:tracePt t="20920" x="6953250" y="4705350"/>
          <p14:tracePt t="20937" x="7042150" y="4686300"/>
          <p14:tracePt t="20954" x="7137400" y="4660900"/>
          <p14:tracePt t="20970" x="7245350" y="4629150"/>
          <p14:tracePt t="20987" x="7366000" y="4597400"/>
          <p14:tracePt t="21004" x="7454900" y="4584700"/>
          <p14:tracePt t="21021" x="7505700" y="4572000"/>
          <p14:tracePt t="21037" x="7550150" y="4572000"/>
          <p14:tracePt t="21053" x="7632700" y="4565650"/>
          <p14:tracePt t="21070" x="7810500" y="4565650"/>
          <p14:tracePt t="21087" x="8115300" y="4578350"/>
          <p14:tracePt t="21104" x="8420100" y="4610100"/>
          <p14:tracePt t="21121" x="8636000" y="4635500"/>
          <p14:tracePt t="21137" x="8775700" y="4635500"/>
          <p14:tracePt t="21154" x="8845550" y="4635500"/>
          <p14:tracePt t="21173" x="8877300" y="4635500"/>
          <p14:tracePt t="21177" x="8890000" y="4635500"/>
          <p14:tracePt t="21191" x="8896350" y="4635500"/>
          <p14:tracePt t="21205" x="8940800" y="4635500"/>
          <p14:tracePt t="21225" x="9010650" y="4648200"/>
          <p14:tracePt t="21230" x="9048750" y="4648200"/>
          <p14:tracePt t="21240" x="9061450" y="4648200"/>
          <p14:tracePt t="21398" x="9055100" y="4648200"/>
          <p14:tracePt t="21415" x="8966200" y="4635500"/>
          <p14:tracePt t="21438" x="8674100" y="4629150"/>
          <p14:tracePt t="21454" x="8610600" y="4610100"/>
          <p14:tracePt t="21471" x="8591550" y="4597400"/>
          <p14:tracePt t="21488" x="8572500" y="4597400"/>
          <p14:tracePt t="21680" x="8547100" y="4597400"/>
          <p14:tracePt t="21688" x="8509000" y="4572000"/>
          <p14:tracePt t="21697" x="8483600" y="4559300"/>
          <p14:tracePt t="21751" x="8509000" y="4559300"/>
          <p14:tracePt t="21766" x="8674100" y="4578350"/>
          <p14:tracePt t="21789" x="8750300" y="4578350"/>
          <p14:tracePt t="21806" x="8775700" y="4578350"/>
          <p14:tracePt t="21822" x="8769350" y="4572000"/>
          <p14:tracePt t="21838" x="8712200" y="4572000"/>
          <p14:tracePt t="21854" x="8591550" y="4565650"/>
          <p14:tracePt t="21871" x="8515350" y="4565650"/>
          <p14:tracePt t="21888" x="8477250" y="4565650"/>
          <p14:tracePt t="21904" x="8477250" y="4572000"/>
          <p14:tracePt t="21938" x="8477250" y="4584700"/>
          <p14:tracePt t="21954" x="8470900" y="4591050"/>
          <p14:tracePt t="21972" x="8464550" y="4597400"/>
          <p14:tracePt t="21989" x="8439150" y="4610100"/>
          <p14:tracePt t="22004" x="8432800" y="4610100"/>
          <p14:tracePt t="22021" x="8401050" y="4610100"/>
          <p14:tracePt t="22038" x="8369300" y="4610100"/>
          <p14:tracePt t="22055" x="8324850" y="4610100"/>
          <p14:tracePt t="22071" x="8312150" y="4622800"/>
          <p14:tracePt t="22129" x="8305800" y="4622800"/>
          <p14:tracePt t="22137" x="8305800" y="4629150"/>
          <p14:tracePt t="22152" x="8305800" y="4635500"/>
          <p14:tracePt t="22170" x="8318500" y="4648200"/>
          <p14:tracePt t="22187" x="8324850" y="4648200"/>
          <p14:tracePt t="22199" x="8350250" y="4648200"/>
          <p14:tracePt t="22208" x="8362950" y="4648200"/>
          <p14:tracePt t="22221" x="8401050" y="4648200"/>
          <p14:tracePt t="22238" x="8439150" y="4648200"/>
          <p14:tracePt t="22255" x="8464550" y="4648200"/>
          <p14:tracePt t="22272" x="8502650" y="4648200"/>
          <p14:tracePt t="22289" x="8534400" y="4641850"/>
          <p14:tracePt t="22305" x="8572500" y="4635500"/>
          <p14:tracePt t="22322" x="8610600" y="4629150"/>
          <p14:tracePt t="22339" x="8680450" y="4610100"/>
          <p14:tracePt t="22356" x="8724900" y="4597400"/>
          <p14:tracePt t="22373" x="8750300" y="4597400"/>
          <p14:tracePt t="22389" x="8763000" y="4597400"/>
          <p14:tracePt t="22405" x="8769350" y="4591050"/>
          <p14:tracePt t="22438" x="8775700" y="4591050"/>
          <p14:tracePt t="22455" x="8782050" y="4584700"/>
          <p14:tracePt t="22472" x="8794750" y="4578350"/>
          <p14:tracePt t="22488" x="8807450" y="4578350"/>
          <p14:tracePt t="22506" x="8826500" y="4572000"/>
          <p14:tracePt t="22522" x="8845550" y="4559300"/>
          <p14:tracePt t="22539" x="8877300" y="4546600"/>
          <p14:tracePt t="22556" x="8896350" y="4546600"/>
          <p14:tracePt t="22573" x="8921750" y="4546600"/>
          <p14:tracePt t="22590" x="8940800" y="4546600"/>
          <p14:tracePt t="22605" x="8978900" y="4546600"/>
          <p14:tracePt t="22622" x="9017000" y="4546600"/>
          <p14:tracePt t="22639" x="9042400" y="4546600"/>
          <p14:tracePt t="22656" x="9061450" y="4546600"/>
          <p14:tracePt t="22672" x="9093200" y="4546600"/>
          <p14:tracePt t="22689" x="9105900" y="4546600"/>
          <p14:tracePt t="22722" x="9144000" y="4546600"/>
          <p14:tracePt t="22739" x="9182100" y="4546600"/>
          <p14:tracePt t="22757" x="9226550" y="4546600"/>
          <p14:tracePt t="22772" x="9258300" y="4546600"/>
          <p14:tracePt t="22789" x="9296400" y="4546600"/>
          <p14:tracePt t="22805" x="9347200" y="4546600"/>
          <p14:tracePt t="22822" x="9385300" y="4546600"/>
          <p14:tracePt t="22839" x="9417050" y="4546600"/>
          <p14:tracePt t="22856" x="9455150" y="4546600"/>
          <p14:tracePt t="22872" x="9474200" y="4546600"/>
          <p14:tracePt t="22889" x="9493250" y="4546600"/>
          <p14:tracePt t="22906" x="9505950" y="4546600"/>
          <p14:tracePt t="22923" x="9537700" y="4546600"/>
          <p14:tracePt t="22939" x="9544050" y="4546600"/>
          <p14:tracePt t="22957" x="9575800" y="4546600"/>
          <p14:tracePt t="22974" x="9594850" y="4546600"/>
          <p14:tracePt t="22990" x="9639300" y="4546600"/>
          <p14:tracePt t="23006" x="9671050" y="4546600"/>
          <p14:tracePt t="23022" x="9677400" y="4546600"/>
          <p14:tracePt t="23150" x="9683750" y="4552950"/>
          <p14:tracePt t="23184" x="9702800" y="4559300"/>
          <p14:tracePt t="23202" x="9721850" y="4572000"/>
          <p14:tracePt t="23222" x="9734550" y="4572000"/>
          <p14:tracePt t="23269" x="9740900" y="4578350"/>
          <p14:tracePt t="23290" x="9753600" y="4584700"/>
          <p14:tracePt t="23307" x="9766300" y="4584700"/>
          <p14:tracePt t="23324" x="9779000" y="4584700"/>
          <p14:tracePt t="23341" x="9791700" y="4584700"/>
          <p14:tracePt t="23357" x="9810750" y="4584700"/>
          <p14:tracePt t="23374" x="9829800" y="4584700"/>
          <p14:tracePt t="23390" x="9855200" y="4584700"/>
          <p14:tracePt t="23406" x="9874250" y="4584700"/>
          <p14:tracePt t="23423" x="9880600" y="4584700"/>
          <p14:tracePt t="23440" x="9912350" y="4584700"/>
          <p14:tracePt t="23456" x="9944100" y="4584700"/>
          <p14:tracePt t="23473" x="9969500" y="4584700"/>
          <p14:tracePt t="23490" x="9994900" y="4584700"/>
          <p14:tracePt t="23506" x="10007600" y="4584700"/>
          <p14:tracePt t="23523" x="10033000" y="4591050"/>
          <p14:tracePt t="23541" x="10058400" y="4591050"/>
          <p14:tracePt t="23557" x="10077450" y="4591050"/>
          <p14:tracePt t="23573" x="10083800" y="4591050"/>
          <p14:tracePt t="23639" x="10096500" y="4591050"/>
          <p14:tracePt t="23680" x="10109200" y="4591050"/>
          <p14:tracePt t="23736" x="10115550" y="4591050"/>
          <p14:tracePt t="23765" x="10128250" y="4584700"/>
          <p14:tracePt t="23799" x="10134600" y="4584700"/>
          <p14:tracePt t="23822" x="10140950" y="4584700"/>
          <p14:tracePt t="23831" x="10147300" y="4584700"/>
          <p14:tracePt t="23839" x="10153650" y="4584700"/>
          <p14:tracePt t="23857" x="10166350" y="4584700"/>
          <p14:tracePt t="23873" x="10185400" y="4572000"/>
          <p14:tracePt t="23889" x="10191750" y="4572000"/>
          <p14:tracePt t="23924" x="10198100" y="4559300"/>
          <p14:tracePt t="24039" x="10204450" y="4559300"/>
          <p14:tracePt t="24056" x="10210800" y="4559300"/>
          <p14:tracePt t="24072" x="10210800" y="4565650"/>
          <p14:tracePt t="24086" x="10210800" y="4584700"/>
          <p14:tracePt t="24107" x="10210800" y="4603750"/>
          <p14:tracePt t="24125" x="10204450" y="4603750"/>
          <p14:tracePt t="24141" x="10204450" y="4616450"/>
          <p14:tracePt t="24157" x="10185400" y="4629150"/>
          <p14:tracePt t="24173" x="10172700" y="4648200"/>
          <p14:tracePt t="24190" x="10166350" y="4660900"/>
          <p14:tracePt t="24207" x="10160000" y="4660900"/>
          <p14:tracePt t="24224" x="10160000" y="4673600"/>
          <p14:tracePt t="24250" x="10160000" y="4679950"/>
          <p14:tracePt t="24254" x="10153650" y="4692650"/>
          <p14:tracePt t="24273" x="10147300" y="4692650"/>
          <p14:tracePt t="24291" x="10140950" y="4705350"/>
          <p14:tracePt t="24335" x="10134600" y="4711700"/>
          <p14:tracePt t="24367" x="10134600" y="4718050"/>
          <p14:tracePt t="24559" x="10115550" y="4737100"/>
          <p14:tracePt t="24576" x="10109200" y="4737100"/>
          <p14:tracePt t="24590" x="10096500" y="4749800"/>
          <p14:tracePt t="24598" x="10077450" y="4749800"/>
          <p14:tracePt t="24607" x="10058400" y="4762500"/>
          <p14:tracePt t="24624" x="9988550" y="4787900"/>
          <p14:tracePt t="24641" x="9874250" y="4819650"/>
          <p14:tracePt t="24658" x="9740900" y="4845050"/>
          <p14:tracePt t="24674" x="9582150" y="4895850"/>
          <p14:tracePt t="24691" x="9385300" y="4933950"/>
          <p14:tracePt t="24709" x="9036050" y="4984750"/>
          <p14:tracePt t="24725" x="8705850" y="5029200"/>
          <p14:tracePt t="24741" x="8553450" y="5060950"/>
          <p14:tracePt t="24757" x="8407400" y="5080000"/>
          <p14:tracePt t="24774" x="8337550" y="5080000"/>
          <p14:tracePt t="24791" x="8293100" y="5080000"/>
          <p14:tracePt t="24808" x="8216900" y="5073650"/>
          <p14:tracePt t="24825" x="8134350" y="5048250"/>
          <p14:tracePt t="24841" x="8083550" y="5035550"/>
          <p14:tracePt t="24858" x="8051800" y="5029200"/>
          <p14:tracePt t="24875" x="8026400" y="5029200"/>
          <p14:tracePt t="24892" x="8007350" y="5029200"/>
          <p14:tracePt t="24909" x="7988300" y="5029200"/>
          <p14:tracePt t="24925" x="7962900" y="5029200"/>
          <p14:tracePt t="24942" x="7937500" y="5029200"/>
          <p14:tracePt t="24957" x="7931150" y="5029200"/>
          <p14:tracePt t="24975" x="7899400" y="5029200"/>
          <p14:tracePt t="24991" x="7886700" y="5029200"/>
          <p14:tracePt t="25008" x="7842250" y="5029200"/>
          <p14:tracePt t="25024" x="7772400" y="5029200"/>
          <p14:tracePt t="25041" x="7715250" y="5029200"/>
          <p14:tracePt t="25058" x="7658100" y="5010150"/>
          <p14:tracePt t="25075" x="7626350" y="4997450"/>
          <p14:tracePt t="25092" x="7607300" y="4984750"/>
          <p14:tracePt t="25108" x="7600950" y="4972050"/>
          <p14:tracePt t="25158" x="7594600" y="4972050"/>
          <p14:tracePt t="25192" x="7594600" y="4965700"/>
          <p14:tracePt t="25217" x="7594600" y="4953000"/>
          <p14:tracePt t="25238" x="7594600" y="4946650"/>
          <p14:tracePt t="25249" x="7600950" y="4946650"/>
          <p14:tracePt t="25258" x="7607300" y="4933950"/>
          <p14:tracePt t="25275" x="7613650" y="4933950"/>
          <p14:tracePt t="25291" x="7620000" y="4921250"/>
          <p14:tracePt t="25309" x="7626350" y="4921250"/>
          <p14:tracePt t="25325" x="7645400" y="4921250"/>
          <p14:tracePt t="25341" x="7651750" y="4914900"/>
          <p14:tracePt t="25358" x="7677150" y="4914900"/>
          <p14:tracePt t="25375" x="7683500" y="4902200"/>
          <p14:tracePt t="25408" x="7689850" y="4902200"/>
          <p14:tracePt t="25425" x="7702550" y="4895850"/>
          <p14:tracePt t="25485" x="7721600" y="4895850"/>
          <p14:tracePt t="25504" x="7721600" y="4889500"/>
          <p14:tracePt t="25700" x="7727950" y="4889500"/>
          <p14:tracePt t="25726" x="7734300" y="4889500"/>
          <p14:tracePt t="25791" x="7740650" y="4889500"/>
          <p14:tracePt t="25808" x="7747000" y="4889500"/>
          <p14:tracePt t="25824" x="7759700" y="4883150"/>
          <p14:tracePt t="25855" x="7766050" y="4883150"/>
          <p14:tracePt t="25867" x="7778750" y="4876800"/>
          <p14:tracePt t="25885" x="7785100" y="4876800"/>
          <p14:tracePt t="25901" x="7797800" y="4876800"/>
          <p14:tracePt t="25925" x="7816850" y="4864100"/>
          <p14:tracePt t="25941" x="7823200" y="4864100"/>
          <p14:tracePt t="25959" x="7835900" y="4864100"/>
          <p14:tracePt t="29695" x="7835900" y="4870450"/>
          <p14:tracePt t="29704" x="7835900" y="4889500"/>
          <p14:tracePt t="29712" x="7835900" y="4895850"/>
          <p14:tracePt t="29728" x="7829550" y="4908550"/>
          <p14:tracePt t="29745" x="7816850" y="4927600"/>
          <p14:tracePt t="29761" x="7810500" y="4940300"/>
          <p14:tracePt t="29778" x="7791450" y="4946650"/>
          <p14:tracePt t="29782" x="7791450" y="4953000"/>
          <p14:tracePt t="29796" x="7778750" y="4953000"/>
          <p14:tracePt t="29812" x="7766050" y="4965700"/>
          <p14:tracePt t="29828" x="7721600" y="4972050"/>
          <p14:tracePt t="29845" x="7683500" y="4984750"/>
          <p14:tracePt t="29862" x="7581900" y="5016500"/>
          <p14:tracePt t="29878" x="7467600" y="5041900"/>
          <p14:tracePt t="29895" x="7378700" y="5073650"/>
          <p14:tracePt t="29912" x="7327900" y="5105400"/>
          <p14:tracePt t="29928" x="7289800" y="5111750"/>
          <p14:tracePt t="29945" x="7283450" y="5118100"/>
          <p14:tracePt t="29962" x="7270750" y="5124450"/>
          <p14:tracePt t="29979" x="7232650" y="5124450"/>
          <p14:tracePt t="29996" x="7162800" y="5130800"/>
          <p14:tracePt t="30012" x="6915150" y="5162550"/>
          <p14:tracePt t="30029" x="6750050" y="5168900"/>
          <p14:tracePt t="30045" x="6565900" y="5168900"/>
          <p14:tracePt t="30062" x="6426200" y="5168900"/>
          <p14:tracePt t="30078" x="6280150" y="5194300"/>
          <p14:tracePt t="30095" x="6172200" y="5213350"/>
          <p14:tracePt t="30112" x="6134100" y="5213350"/>
          <p14:tracePt t="30129" x="6134100" y="5219700"/>
          <p14:tracePt t="30162" x="6127750" y="5219700"/>
          <p14:tracePt t="30179" x="6115050" y="5200650"/>
          <p14:tracePt t="30186" x="6096000" y="5187950"/>
          <p14:tracePt t="30196" x="6076950" y="5162550"/>
          <p14:tracePt t="30212" x="6019800" y="5130800"/>
          <p14:tracePt t="30229" x="5962650" y="5111750"/>
          <p14:tracePt t="30245" x="5911850" y="5105400"/>
          <p14:tracePt t="30262" x="5867400" y="5099050"/>
          <p14:tracePt t="30279" x="5810250" y="5080000"/>
          <p14:tracePt t="30295" x="5778500" y="5067300"/>
          <p14:tracePt t="30389" x="5784850" y="5067300"/>
          <p14:tracePt t="30402" x="5791200" y="5067300"/>
          <p14:tracePt t="30404" x="5797550" y="5067300"/>
          <p14:tracePt t="30414" x="5810250" y="5067300"/>
          <p14:tracePt t="30429" x="5829300" y="5067300"/>
          <p14:tracePt t="30446" x="5842000" y="5067300"/>
          <p14:tracePt t="30462" x="5854700" y="5067300"/>
          <p14:tracePt t="30479" x="5861050" y="5067300"/>
          <p14:tracePt t="30512" x="5861050" y="5060950"/>
          <p14:tracePt t="30529" x="5867400" y="5060950"/>
          <p14:tracePt t="30546" x="5873750" y="5054600"/>
          <p14:tracePt t="30563" x="5880100" y="5048250"/>
          <p14:tracePt t="30580" x="5886450" y="5035550"/>
          <p14:tracePt t="30693" x="5892800" y="5029200"/>
          <p14:tracePt t="30726" x="5899150" y="5022850"/>
          <p14:tracePt t="30736" x="5905500" y="5022850"/>
          <p14:tracePt t="30751" x="5918200" y="5016500"/>
          <p14:tracePt t="30773" x="5937250" y="5010150"/>
          <p14:tracePt t="30786" x="5943600" y="5003800"/>
          <p14:tracePt t="30805" x="5949950" y="5003800"/>
          <p14:tracePt t="30814" x="5956300" y="5003800"/>
          <p14:tracePt t="30829" x="5969000" y="5003800"/>
          <p14:tracePt t="30846" x="5994400" y="5003800"/>
          <p14:tracePt t="30863" x="6013450" y="5003800"/>
          <p14:tracePt t="30880" x="6064250" y="5003800"/>
          <p14:tracePt t="30896" x="6108700" y="5010150"/>
          <p14:tracePt t="30913" x="6134100" y="5010150"/>
          <p14:tracePt t="30930" x="6146800" y="5010150"/>
          <p14:tracePt t="30946" x="6172200" y="5010150"/>
          <p14:tracePt t="30963" x="6184900" y="5010150"/>
          <p14:tracePt t="30980" x="6210300" y="5010150"/>
          <p14:tracePt t="30997" x="6254750" y="5010150"/>
          <p14:tracePt t="31013" x="6286500" y="5010150"/>
          <p14:tracePt t="31030" x="6292850" y="5010150"/>
          <p14:tracePt t="31046" x="6330950" y="5010150"/>
          <p14:tracePt t="31063" x="6400800" y="5010150"/>
          <p14:tracePt t="31080" x="6477000" y="5010150"/>
          <p14:tracePt t="31097" x="6584950" y="5010150"/>
          <p14:tracePt t="31114" x="6705600" y="5010150"/>
          <p14:tracePt t="31131" x="6845300" y="5010150"/>
          <p14:tracePt t="31148" x="6978650" y="5010150"/>
          <p14:tracePt t="31165" x="7143750" y="5010150"/>
          <p14:tracePt t="31181" x="7283450" y="5010150"/>
          <p14:tracePt t="31197" x="7448550" y="5010150"/>
          <p14:tracePt t="31214" x="7486650" y="5003800"/>
          <p14:tracePt t="31221" x="7493000" y="5003800"/>
          <p14:tracePt t="31231" x="7499350" y="5003800"/>
          <p14:tracePt t="31263" x="7505700" y="5003800"/>
          <p14:tracePt t="31311" x="7512050" y="5003800"/>
          <p14:tracePt t="31342" x="7524750" y="5003800"/>
          <p14:tracePt t="31354" x="7531100" y="5003800"/>
          <p14:tracePt t="31362" x="7543800" y="5003800"/>
          <p14:tracePt t="31374" x="7588250" y="5016500"/>
          <p14:tracePt t="31397" x="7613650" y="5016500"/>
          <p14:tracePt t="31527" x="7581900" y="5016500"/>
          <p14:tracePt t="31541" x="7429500" y="4953000"/>
          <p14:tracePt t="31565" x="7162800" y="4826000"/>
          <p14:tracePt t="31581" x="6883400" y="4730750"/>
          <p14:tracePt t="31598" x="6673850" y="4673600"/>
          <p14:tracePt t="31614" x="6635750" y="4673600"/>
          <p14:tracePt t="31656" x="6635750" y="4679950"/>
          <p14:tracePt t="31664" x="6635750" y="4692650"/>
          <p14:tracePt t="31681" x="6635750" y="4730750"/>
          <p14:tracePt t="31686" x="6642100" y="4756150"/>
          <p14:tracePt t="31698" x="6699250" y="4794250"/>
          <p14:tracePt t="31717" x="6826250" y="4857750"/>
          <p14:tracePt t="31732" x="7029450" y="4933950"/>
          <p14:tracePt t="31749" x="7156450" y="4978400"/>
          <p14:tracePt t="31765" x="7245350" y="4978400"/>
          <p14:tracePt t="31781" x="7283450" y="4978400"/>
          <p14:tracePt t="31798" x="7296150" y="4978400"/>
          <p14:tracePt t="31815" x="7346950" y="4965700"/>
          <p14:tracePt t="31831" x="7385050" y="4946650"/>
          <p14:tracePt t="31848" x="7442200" y="4921250"/>
          <p14:tracePt t="31865" x="7512050" y="4895850"/>
          <p14:tracePt t="31881" x="7556500" y="4876800"/>
          <p14:tracePt t="31898" x="7594600" y="4870450"/>
          <p14:tracePt t="31914" x="7639050" y="4870450"/>
          <p14:tracePt t="31933" x="7683500" y="4870450"/>
          <p14:tracePt t="31948" x="7753350" y="4876800"/>
          <p14:tracePt t="31965" x="7823200" y="4908550"/>
          <p14:tracePt t="31981" x="7956550" y="4927600"/>
          <p14:tracePt t="31998" x="7988300" y="4927600"/>
          <p14:tracePt t="32031" x="8013700" y="4927600"/>
          <p14:tracePt t="32048" x="8058150" y="4914900"/>
          <p14:tracePt t="32065" x="8140700" y="4889500"/>
          <p14:tracePt t="32082" x="8229600" y="4876800"/>
          <p14:tracePt t="32099" x="8274050" y="4876800"/>
          <p14:tracePt t="32115" x="8280400" y="4870450"/>
          <p14:tracePt t="32263" x="8274050" y="4870450"/>
          <p14:tracePt t="32328" x="8261350" y="4870450"/>
          <p14:tracePt t="32343" x="8248650" y="4870450"/>
          <p14:tracePt t="32360" x="8229600" y="4870450"/>
          <p14:tracePt t="32367" x="8223250" y="4870450"/>
          <p14:tracePt t="32382" x="8197850" y="4870450"/>
          <p14:tracePt t="32399" x="8178800" y="4870450"/>
          <p14:tracePt t="32415" x="8147050" y="4870450"/>
          <p14:tracePt t="32433" x="8121650" y="4870450"/>
          <p14:tracePt t="32449" x="8102600" y="4870450"/>
          <p14:tracePt t="32465" x="8096250" y="4870450"/>
          <p14:tracePt t="32481" x="8089900" y="4870450"/>
          <p14:tracePt t="32499" x="8083550" y="4870450"/>
          <p14:tracePt t="32566" x="8077200" y="4870450"/>
          <p14:tracePt t="32591" x="8070850" y="4870450"/>
          <p14:tracePt t="32600" x="8064500" y="4870450"/>
          <p14:tracePt t="32615" x="8058150" y="4870450"/>
          <p14:tracePt t="32872" x="8064500" y="4870450"/>
          <p14:tracePt t="32880" x="8077200" y="4870450"/>
          <p14:tracePt t="32891" x="8102600" y="4870450"/>
          <p14:tracePt t="32899" x="8140700" y="4870450"/>
          <p14:tracePt t="32917" x="8197850" y="4870450"/>
          <p14:tracePt t="32933" x="8299450" y="4870450"/>
          <p14:tracePt t="32950" x="8413750" y="4870450"/>
          <p14:tracePt t="32966" x="8470900" y="4870450"/>
          <p14:tracePt t="32982" x="8540750" y="4870450"/>
          <p14:tracePt t="33000" x="8616950" y="4870450"/>
          <p14:tracePt t="33016" x="8680450" y="4864100"/>
          <p14:tracePt t="33032" x="8724900" y="4845050"/>
          <p14:tracePt t="33050" x="8731250" y="4838700"/>
          <p14:tracePt t="33141" x="8737600" y="4832350"/>
          <p14:tracePt t="33182" x="8750300" y="4832350"/>
          <p14:tracePt t="33191" x="8763000" y="4832350"/>
          <p14:tracePt t="33201" x="8788400" y="4832350"/>
          <p14:tracePt t="33216" x="8845550" y="4832350"/>
          <p14:tracePt t="33222" x="8890000" y="4832350"/>
          <p14:tracePt t="33233" x="8934450" y="4832350"/>
          <p14:tracePt t="33250" x="9004300" y="4838700"/>
          <p14:tracePt t="33266" x="9067800" y="4851400"/>
          <p14:tracePt t="33283" x="9086850" y="4851400"/>
          <p14:tracePt t="33300" x="9093200" y="4851400"/>
          <p14:tracePt t="33456" x="9080500" y="4851400"/>
          <p14:tracePt t="33465" x="9067800" y="4857750"/>
          <p14:tracePt t="33478" x="9023350" y="4857750"/>
          <p14:tracePt t="33501" x="8991600" y="4857750"/>
          <p14:tracePt t="33518" x="8947150" y="4857750"/>
          <p14:tracePt t="33534" x="8890000" y="4857750"/>
          <p14:tracePt t="33550" x="8864600" y="4857750"/>
          <p14:tracePt t="33566" x="8839200" y="4857750"/>
          <p14:tracePt t="33583" x="8820150" y="4857750"/>
          <p14:tracePt t="33600" x="8788400" y="4857750"/>
          <p14:tracePt t="33616" x="8737600" y="4857750"/>
          <p14:tracePt t="33633" x="8693150" y="4864100"/>
          <p14:tracePt t="33650" x="8655050" y="4870450"/>
          <p14:tracePt t="33658" x="8642350" y="4870450"/>
          <p14:tracePt t="33663" x="8636000" y="4870450"/>
          <p14:tracePt t="33683" x="8623300" y="4883150"/>
          <p14:tracePt t="33699" x="8616950" y="4883150"/>
          <p14:tracePt t="33716" x="8610600" y="4883150"/>
          <p14:tracePt t="33774" x="8604250" y="4889500"/>
          <p14:tracePt t="33793" x="8623300" y="4895850"/>
          <p14:tracePt t="33801" x="8655050" y="4908550"/>
          <p14:tracePt t="33816" x="8750300" y="4927600"/>
          <p14:tracePt t="33833" x="8832850" y="4933950"/>
          <p14:tracePt t="33850" x="8890000" y="4946650"/>
          <p14:tracePt t="33867" x="8934450" y="4946650"/>
          <p14:tracePt t="33884" x="8947150" y="4946650"/>
          <p14:tracePt t="33900" x="8953500" y="4946650"/>
          <p14:tracePt t="34007" x="8959850" y="4946650"/>
          <p14:tracePt t="34106" x="8966200" y="4946650"/>
          <p14:tracePt t="34708" x="8972550" y="4946650"/>
          <p14:tracePt t="34728" x="8985250" y="4946650"/>
          <p14:tracePt t="34748" x="8991600" y="4946650"/>
          <p14:tracePt t="34766" x="9004300" y="4940300"/>
          <p14:tracePt t="34805" x="9010650" y="4933950"/>
          <p14:tracePt t="35311" x="9010650" y="4927600"/>
          <p14:tracePt t="35341" x="9017000" y="4927600"/>
          <p14:tracePt t="35359" x="9023350" y="4927600"/>
          <p14:tracePt t="35414" x="9029700" y="4927600"/>
          <p14:tracePt t="35927" x="9017000" y="4927600"/>
          <p14:tracePt t="35935" x="9004300" y="4927600"/>
          <p14:tracePt t="35944" x="8991600" y="4927600"/>
          <p14:tracePt t="35951" x="8978900" y="4927600"/>
          <p14:tracePt t="35968" x="8947150" y="4927600"/>
          <p14:tracePt t="35985" x="8940800" y="4927600"/>
          <p14:tracePt t="36029" x="8934450" y="4927600"/>
          <p14:tracePt t="36039" x="8928100" y="4933950"/>
          <p14:tracePt t="36174" x="8921750" y="4933950"/>
          <p14:tracePt t="36197" x="8921750" y="4927600"/>
          <p14:tracePt t="36226" x="8921750" y="4921250"/>
          <p14:tracePt t="36535" x="8921750" y="4927600"/>
          <p14:tracePt t="36645" x="8928100" y="4927600"/>
          <p14:tracePt t="36661" x="8934450" y="4927600"/>
          <p14:tracePt t="36673" x="8940800" y="4921250"/>
          <p14:tracePt t="36686" x="8959850" y="4921250"/>
          <p14:tracePt t="36702" x="8978900" y="4914900"/>
          <p14:tracePt t="36719" x="9004300" y="4902200"/>
          <p14:tracePt t="36735" x="9029700" y="4902200"/>
          <p14:tracePt t="36752" x="9055100" y="4889500"/>
          <p14:tracePt t="36769" x="9093200" y="4883150"/>
          <p14:tracePt t="36785" x="9144000" y="4870450"/>
          <p14:tracePt t="36802" x="9226550" y="4870450"/>
          <p14:tracePt t="36819" x="9283700" y="4870450"/>
          <p14:tracePt t="36836" x="9340850" y="4870450"/>
          <p14:tracePt t="36852" x="9372600" y="4864100"/>
          <p14:tracePt t="36869" x="9398000" y="4857750"/>
          <p14:tracePt t="36885" x="9417050" y="4857750"/>
          <p14:tracePt t="36902" x="9442450" y="4857750"/>
          <p14:tracePt t="36919" x="9455150" y="4851400"/>
          <p14:tracePt t="36957" x="9467850" y="4851400"/>
          <p14:tracePt t="36969" x="9474200" y="4851400"/>
          <p14:tracePt t="36985" x="9474200" y="4845050"/>
          <p14:tracePt t="37002" x="9486900" y="4838700"/>
          <p14:tracePt t="37006" x="9493250" y="4838700"/>
          <p14:tracePt t="37035" x="9499600" y="4838700"/>
          <p14:tracePt t="37126" x="9505950" y="4838700"/>
          <p14:tracePt t="37144" x="9512300" y="4838700"/>
          <p14:tracePt t="37157" x="9525000" y="4838700"/>
          <p14:tracePt t="37175" x="9537700" y="4838700"/>
          <p14:tracePt t="37183" x="9550400" y="4838700"/>
          <p14:tracePt t="37194" x="9563100" y="4838700"/>
          <p14:tracePt t="37203" x="9575800" y="4838700"/>
          <p14:tracePt t="37220" x="9601200" y="4838700"/>
          <p14:tracePt t="37237" x="9626600" y="4838700"/>
          <p14:tracePt t="37252" x="9639300" y="4838700"/>
          <p14:tracePt t="37285" x="9645650" y="4838700"/>
          <p14:tracePt t="37302" x="9652000" y="4838700"/>
          <p14:tracePt t="37319" x="9671050" y="4832350"/>
          <p14:tracePt t="37336" x="9683750" y="4826000"/>
          <p14:tracePt t="37352" x="9690100" y="4826000"/>
          <p14:tracePt t="37386" x="9702800" y="4813300"/>
          <p14:tracePt t="37403" x="9721850" y="4794250"/>
          <p14:tracePt t="37419" x="9734550" y="4781550"/>
          <p14:tracePt t="37436" x="9740900" y="4775200"/>
          <p14:tracePt t="37647" x="9747250" y="4775200"/>
          <p14:tracePt t="37797" x="9740900" y="4775200"/>
          <p14:tracePt t="37814" x="9715500" y="4775200"/>
          <p14:tracePt t="37838" x="9671050" y="4775200"/>
          <p14:tracePt t="37853" x="9639300" y="4775200"/>
          <p14:tracePt t="37870" x="9594850" y="4775200"/>
          <p14:tracePt t="37886" x="9537700" y="4775200"/>
          <p14:tracePt t="37903" x="9366250" y="4775200"/>
          <p14:tracePt t="37920" x="9017000" y="4737100"/>
          <p14:tracePt t="37936" x="8401050" y="4648200"/>
          <p14:tracePt t="37953" x="7778750" y="4565650"/>
          <p14:tracePt t="37970" x="7359650" y="4476750"/>
          <p14:tracePt t="37987" x="7099300" y="4368800"/>
          <p14:tracePt t="38004" x="7035800" y="4305300"/>
          <p14:tracePt t="38020" x="7029450" y="4254500"/>
          <p14:tracePt t="38036" x="7029450" y="4095750"/>
          <p14:tracePt t="38053" x="7029450" y="3930650"/>
          <p14:tracePt t="38070" x="7029450" y="3759200"/>
          <p14:tracePt t="38087" x="7029450" y="3568700"/>
          <p14:tracePt t="38103" x="7029450" y="3416300"/>
          <p14:tracePt t="38120" x="7016750" y="3276600"/>
          <p14:tracePt t="38137" x="7010400" y="3213100"/>
          <p14:tracePt t="38153" x="7010400" y="3206750"/>
          <p14:tracePt t="38170" x="7023100" y="3206750"/>
          <p14:tracePt t="38189" x="7067550" y="3270250"/>
          <p14:tracePt t="38204" x="7086600" y="3416300"/>
          <p14:tracePt t="38220" x="7086600" y="3568700"/>
          <p14:tracePt t="38237" x="7080250" y="3803650"/>
          <p14:tracePt t="38253" x="6997700" y="3937000"/>
          <p14:tracePt t="38270" x="6877050" y="4057650"/>
          <p14:tracePt t="38287" x="6743700" y="4114800"/>
          <p14:tracePt t="38304" x="6680200" y="4121150"/>
          <p14:tracePt t="38320" x="6597650" y="4121150"/>
          <p14:tracePt t="38337" x="6470650" y="4121150"/>
          <p14:tracePt t="38354" x="6286500" y="4057650"/>
          <p14:tracePt t="38370" x="6121400" y="3937000"/>
          <p14:tracePt t="38388" x="5937250" y="3759200"/>
          <p14:tracePt t="38404" x="5708650" y="3524250"/>
          <p14:tracePt t="38420" x="5467350" y="3175000"/>
          <p14:tracePt t="38437" x="5334000" y="3022600"/>
          <p14:tracePt t="38454" x="5238750" y="2921000"/>
          <p14:tracePt t="38470" x="5149850" y="2838450"/>
          <p14:tracePt t="38487" x="5092700" y="2800350"/>
          <p14:tracePt t="38504" x="5048250" y="2755900"/>
          <p14:tracePt t="38521" x="4972050" y="2711450"/>
          <p14:tracePt t="38537" x="4870450" y="2679700"/>
          <p14:tracePt t="38554" x="4806950" y="2660650"/>
          <p14:tracePt t="38571" x="4775200" y="2660650"/>
          <p14:tracePt t="38588" x="4762500" y="2660650"/>
          <p14:tracePt t="38604" x="4679950" y="2705100"/>
          <p14:tracePt t="38621" x="4603750" y="2768600"/>
          <p14:tracePt t="38637" x="4540250" y="2914650"/>
          <p14:tracePt t="38654" x="4476750" y="3041650"/>
          <p14:tracePt t="38671" x="4425950" y="3130550"/>
          <p14:tracePt t="38688" x="4413250" y="3149600"/>
          <p14:tracePt t="38747" x="4413250" y="3143250"/>
          <p14:tracePt t="38755" x="4413250" y="3130550"/>
          <p14:tracePt t="38768" x="4419600" y="3073400"/>
          <p14:tracePt t="38785" x="4425950" y="2990850"/>
          <p14:tracePt t="38801" x="4438650" y="2927350"/>
          <p14:tracePt t="38815" x="4457700" y="2876550"/>
          <p14:tracePt t="38823" x="4457700" y="2870200"/>
          <p14:tracePt t="38838" x="4483100" y="2825750"/>
          <p14:tracePt t="38855" x="4514850" y="2794000"/>
          <p14:tracePt t="38872" x="4527550" y="2787650"/>
          <p14:tracePt t="38888" x="4565650" y="2781300"/>
          <p14:tracePt t="38905" x="4737100" y="2914650"/>
          <p14:tracePt t="38922" x="5321300" y="3308350"/>
          <p14:tracePt t="38938" x="6102350" y="3911600"/>
          <p14:tracePt t="38955" x="6737350" y="4368800"/>
          <p14:tracePt t="38973" x="7124700" y="4648200"/>
          <p14:tracePt t="38989" x="7258050" y="4749800"/>
          <p14:tracePt t="39005" x="7277100" y="4768850"/>
          <p14:tracePt t="39096" x="7283450" y="4768850"/>
          <p14:tracePt t="39118" x="7302500" y="4768850"/>
          <p14:tracePt t="39139" x="7334250" y="4781550"/>
          <p14:tracePt t="39166" x="7340600" y="4787900"/>
          <p14:tracePt t="39206" x="7353300" y="4787900"/>
          <p14:tracePt t="39223" x="7353300" y="4781550"/>
          <p14:tracePt t="39235" x="7366000" y="4775200"/>
          <p14:tracePt t="39239" x="7378700" y="4756150"/>
          <p14:tracePt t="39247" x="7391400" y="4743450"/>
          <p14:tracePt t="39256" x="7397750" y="4737100"/>
          <p14:tracePt t="39272" x="7435850" y="4686300"/>
          <p14:tracePt t="39289" x="7473950" y="4648200"/>
          <p14:tracePt t="39305" x="7531100" y="4584700"/>
          <p14:tracePt t="39323" x="7569200" y="4546600"/>
          <p14:tracePt t="39339" x="7613650" y="4521200"/>
          <p14:tracePt t="39357" x="7645400" y="4508500"/>
          <p14:tracePt t="39374" x="7683500" y="4508500"/>
          <p14:tracePt t="39390" x="7715250" y="4508500"/>
          <p14:tracePt t="39406" x="7791450" y="4508500"/>
          <p14:tracePt t="39422" x="7880350" y="4527550"/>
          <p14:tracePt t="39439" x="7962900" y="4572000"/>
          <p14:tracePt t="39456" x="8051800" y="4603750"/>
          <p14:tracePt t="39472" x="8102600" y="4622800"/>
          <p14:tracePt t="39489" x="8147050" y="4635500"/>
          <p14:tracePt t="39506" x="8166100" y="4641850"/>
          <p14:tracePt t="39522" x="8185150" y="4648200"/>
          <p14:tracePt t="39631" x="8191500" y="4648200"/>
          <p14:tracePt t="39639" x="8197850" y="4654550"/>
          <p14:tracePt t="39649" x="8210550" y="4660900"/>
          <p14:tracePt t="39658" x="8216900" y="4667250"/>
          <p14:tracePt t="39672" x="8242300" y="4679950"/>
          <p14:tracePt t="39689" x="8274050" y="4699000"/>
          <p14:tracePt t="39706" x="8305800" y="4718050"/>
          <p14:tracePt t="39723" x="8356600" y="4756150"/>
          <p14:tracePt t="39739" x="8382000" y="4768850"/>
          <p14:tracePt t="39757" x="8420100" y="4794250"/>
          <p14:tracePt t="39773" x="8458200" y="4806950"/>
          <p14:tracePt t="39789" x="8585200" y="4857750"/>
          <p14:tracePt t="39806" x="8667750" y="4883150"/>
          <p14:tracePt t="39823" x="8737600" y="4895850"/>
          <p14:tracePt t="39839" x="8801100" y="4895850"/>
          <p14:tracePt t="39856" x="8826500" y="4895850"/>
          <p14:tracePt t="39873" x="8839200" y="4895850"/>
          <p14:tracePt t="39889" x="8851900" y="4895850"/>
          <p14:tracePt t="39906" x="8870950" y="4889500"/>
          <p14:tracePt t="39967" x="8877300" y="4883150"/>
          <p14:tracePt t="40006" x="8883650" y="4883150"/>
          <p14:tracePt t="40025" x="8890000" y="4883150"/>
          <p14:tracePt t="40039" x="8902700" y="4876800"/>
          <p14:tracePt t="40049" x="8909050" y="4876800"/>
          <p14:tracePt t="40057" x="8915400" y="4876800"/>
          <p14:tracePt t="40075" x="8934450" y="4876800"/>
          <p14:tracePt t="40080" x="8940800" y="4876800"/>
          <p14:tracePt t="40089" x="8947150" y="4876800"/>
          <p14:tracePt t="40123" x="8953500" y="4876800"/>
          <p14:tracePt t="40141" x="8959850" y="4876800"/>
          <p14:tracePt t="40156" x="8972550" y="4876800"/>
          <p14:tracePt t="40173" x="8991600" y="4870450"/>
          <p14:tracePt t="40189" x="8997950" y="4870450"/>
          <p14:tracePt t="40206" x="9017000" y="4864100"/>
          <p14:tracePt t="40223" x="9029700" y="4864100"/>
          <p14:tracePt t="40242" x="9042400" y="4864100"/>
          <p14:tracePt t="40257" x="9067800" y="4864100"/>
          <p14:tracePt t="40273" x="9080500" y="4864100"/>
          <p14:tracePt t="40332" x="9086850" y="4864100"/>
          <p14:tracePt t="40350" x="9124950" y="4857750"/>
          <p14:tracePt t="40373" x="9182100" y="4832350"/>
          <p14:tracePt t="40390" x="9207500" y="4832350"/>
          <p14:tracePt t="40406" x="9239250" y="4826000"/>
          <p14:tracePt t="40423" x="9264650" y="4819650"/>
          <p14:tracePt t="40440" x="9277350" y="4819650"/>
          <p14:tracePt t="40472" x="9283700" y="4819650"/>
          <p14:tracePt t="40520" x="9290050" y="4819650"/>
          <p14:tracePt t="40565" x="9290050" y="4838700"/>
          <p14:tracePt t="40583" x="9271000" y="4851400"/>
          <p14:tracePt t="40591" x="9251950" y="4857750"/>
          <p14:tracePt t="40607" x="9245600" y="4864100"/>
          <p14:tracePt t="40623" x="9226550" y="4864100"/>
          <p14:tracePt t="40640" x="9201150" y="4876800"/>
          <p14:tracePt t="40657" x="9188450" y="4883150"/>
          <p14:tracePt t="40674" x="9163050" y="4889500"/>
          <p14:tracePt t="40690" x="9124950" y="4895850"/>
          <p14:tracePt t="40708" x="9080500" y="4902200"/>
          <p14:tracePt t="40725" x="9029700" y="4902200"/>
          <p14:tracePt t="40741" x="8997950" y="4902200"/>
          <p14:tracePt t="40807" x="8991600" y="4902200"/>
          <p14:tracePt t="40824" x="8991600" y="4889500"/>
          <p14:tracePt t="40833" x="8991600" y="4870450"/>
          <p14:tracePt t="40840" x="8997950" y="4870450"/>
          <p14:tracePt t="40857" x="9010650" y="4832350"/>
          <p14:tracePt t="40874" x="9055100" y="4800600"/>
          <p14:tracePt t="40890" x="9055100" y="4768850"/>
          <p14:tracePt t="40907" x="9055100" y="4737100"/>
          <p14:tracePt t="40974" x="9048750" y="4737100"/>
          <p14:tracePt t="41248" x="9048750" y="4749800"/>
          <p14:tracePt t="41256" x="9048750" y="4762500"/>
          <p14:tracePt t="41269" x="9067800" y="4826000"/>
          <p14:tracePt t="41290" x="9086850" y="4895850"/>
          <p14:tracePt t="41296" x="9099550" y="4914900"/>
          <p14:tracePt t="41309" x="9099550" y="4946650"/>
          <p14:tracePt t="41325" x="9112250" y="4991100"/>
          <p14:tracePt t="41341" x="9118600" y="5041900"/>
          <p14:tracePt t="41358" x="9118600" y="5080000"/>
          <p14:tracePt t="41375" x="9118600" y="5105400"/>
          <p14:tracePt t="41392" x="9118600" y="5111750"/>
          <p14:tracePt t="41408" x="9118600" y="5124450"/>
          <p14:tracePt t="41440" x="9118600" y="5130800"/>
          <p14:tracePt t="41616" x="9124950" y="5124450"/>
          <p14:tracePt t="41655" x="9131300" y="5118100"/>
          <p14:tracePt t="41759" x="9131300" y="5105400"/>
          <p14:tracePt t="41782" x="9137650" y="5105400"/>
          <p14:tracePt t="41789" x="9137650" y="5099050"/>
          <p14:tracePt t="41808" x="9144000" y="5099050"/>
          <p14:tracePt t="41824" x="9150350" y="5099050"/>
          <p14:tracePt t="41857" x="9150350" y="5092700"/>
          <p14:tracePt t="41874" x="9150350" y="5086350"/>
          <p14:tracePt t="41949" x="9150350" y="5073650"/>
          <p14:tracePt t="42206" x="9150350" y="5067300"/>
          <p14:tracePt t="42217" x="9156700" y="5060950"/>
          <p14:tracePt t="42238" x="9169400" y="5054600"/>
          <p14:tracePt t="42269" x="9182100" y="5054600"/>
          <p14:tracePt t="42281" x="9194800" y="5048250"/>
          <p14:tracePt t="42286" x="9194800" y="5041900"/>
          <p14:tracePt t="42301" x="9207500" y="5041900"/>
          <p14:tracePt t="42314" x="9213850" y="5035550"/>
          <p14:tracePt t="42316" x="9220200" y="5029200"/>
          <p14:tracePt t="42324" x="9232900" y="5010150"/>
          <p14:tracePt t="42341" x="9258300" y="4978400"/>
          <p14:tracePt t="42358" x="9283700" y="4953000"/>
          <p14:tracePt t="42374" x="9283700" y="4940300"/>
          <p14:tracePt t="42553" x="9283700" y="4933950"/>
          <p14:tracePt t="42567" x="9277350" y="4933950"/>
          <p14:tracePt t="42575" x="9271000" y="4927600"/>
          <p14:tracePt t="42591" x="9264650" y="4927600"/>
          <p14:tracePt t="42608" x="9251950" y="4927600"/>
          <p14:tracePt t="42624" x="9239250" y="4927600"/>
          <p14:tracePt t="42641" x="9232900" y="4927600"/>
          <p14:tracePt t="42658" x="9220200" y="4927600"/>
          <p14:tracePt t="42674" x="9207500" y="4933950"/>
          <p14:tracePt t="42903" x="9207500" y="4927600"/>
          <p14:tracePt t="43066" x="9201150" y="4927600"/>
          <p14:tracePt t="47759" x="9194800" y="4921250"/>
          <p14:tracePt t="47775" x="9169400" y="4908550"/>
          <p14:tracePt t="47796" x="9124950" y="4889500"/>
          <p14:tracePt t="47813" x="9105900" y="4889500"/>
          <p14:tracePt t="47869" x="9105900" y="4876800"/>
          <p14:tracePt t="47877" x="9080500" y="4857750"/>
          <p14:tracePt t="47887" x="9029700" y="4851400"/>
          <p14:tracePt t="47897" x="8959850" y="4826000"/>
          <p14:tracePt t="47913" x="8788400" y="4787900"/>
          <p14:tracePt t="47930" x="8629650" y="4768850"/>
          <p14:tracePt t="47947" x="8559800" y="4762500"/>
          <p14:tracePt t="47964" x="8477250" y="4749800"/>
          <p14:tracePt t="47980" x="8337550" y="4749800"/>
          <p14:tracePt t="47997" x="7962900" y="4800600"/>
          <p14:tracePt t="48014" x="7734300" y="4826000"/>
          <p14:tracePt t="48030" x="7626350" y="4826000"/>
          <p14:tracePt t="48047" x="7594600" y="4826000"/>
          <p14:tracePt t="48063" x="7581900" y="4826000"/>
          <p14:tracePt t="48141" x="7569200" y="4826000"/>
          <p14:tracePt t="48154" x="7562850" y="4826000"/>
          <p14:tracePt t="48169" x="7550150" y="4813300"/>
          <p14:tracePt t="48182" x="7537450" y="4800600"/>
          <p14:tracePt t="48188" x="7524750" y="4800600"/>
          <p14:tracePt t="48197" x="7512050" y="4787900"/>
          <p14:tracePt t="48214" x="7505700" y="4781550"/>
          <p14:tracePt t="48230" x="7499350" y="4781550"/>
          <p14:tracePt t="48264" x="7493000" y="4768850"/>
          <p14:tracePt t="48303" x="7493000" y="4756150"/>
          <p14:tracePt t="48323" x="7493000" y="4749800"/>
          <p14:tracePt t="48353" x="7493000" y="4743450"/>
          <p14:tracePt t="48454" x="7493000" y="4737100"/>
          <p14:tracePt t="48630" x="7493000" y="4730750"/>
          <p14:tracePt t="48857" x="7493000" y="4724400"/>
          <p14:tracePt t="49023" x="7493000" y="4718050"/>
          <p14:tracePt t="49641" x="7493000" y="4711700"/>
          <p14:tracePt t="49757" x="7486650" y="4711700"/>
          <p14:tracePt t="50159" x="7486650" y="4705350"/>
          <p14:tracePt t="50593" x="7473950" y="4705350"/>
          <p14:tracePt t="50934" x="7461250" y="4705350"/>
          <p14:tracePt t="50951" x="7448550" y="4705350"/>
          <p14:tracePt t="50968" x="7435850" y="4705350"/>
          <p14:tracePt t="50983" x="7423150" y="4705350"/>
          <p14:tracePt t="51096" x="7410450" y="4705350"/>
          <p14:tracePt t="51114" x="7391400" y="4673600"/>
          <p14:tracePt t="51129" x="7353300" y="4591050"/>
          <p14:tracePt t="51138" x="7334250" y="4540250"/>
          <p14:tracePt t="51150" x="7289800" y="4425950"/>
          <p14:tracePt t="51167" x="7219950" y="4305300"/>
          <p14:tracePt t="51184" x="7143750" y="4178300"/>
          <p14:tracePt t="51190" x="7112000" y="4089400"/>
          <p14:tracePt t="51205" x="7073900" y="4013200"/>
          <p14:tracePt t="51217" x="7010400" y="3854450"/>
          <p14:tracePt t="51234" x="6934200" y="3714750"/>
          <p14:tracePt t="51251" x="6864350" y="3581400"/>
          <p14:tracePt t="51269" x="6750050" y="3403600"/>
          <p14:tracePt t="51285" x="6629400" y="3282950"/>
          <p14:tracePt t="51301" x="6502400" y="3175000"/>
          <p14:tracePt t="51317" x="6311900" y="3041650"/>
          <p14:tracePt t="51334" x="6178550" y="2946400"/>
          <p14:tracePt t="51351" x="6000750" y="2870200"/>
          <p14:tracePt t="51367" x="5740400" y="2794000"/>
          <p14:tracePt t="51384" x="5511800" y="2724150"/>
          <p14:tracePt t="51401" x="5295900" y="2698750"/>
          <p14:tracePt t="51418" x="5086350" y="2698750"/>
          <p14:tracePt t="51434" x="4756150" y="2698750"/>
          <p14:tracePt t="51453" x="4438650" y="2692400"/>
          <p14:tracePt t="51469" x="4241800" y="2654300"/>
          <p14:tracePt t="51485" x="4121150" y="2603500"/>
          <p14:tracePt t="51501" x="3873500" y="2527300"/>
          <p14:tracePt t="51518" x="3708400" y="2482850"/>
          <p14:tracePt t="51535" x="3556000" y="2463800"/>
          <p14:tracePt t="51551" x="3441700" y="2425700"/>
          <p14:tracePt t="51568" x="3397250" y="2387600"/>
          <p14:tracePt t="51584" x="3346450" y="2355850"/>
          <p14:tracePt t="51601" x="3295650" y="2311400"/>
          <p14:tracePt t="51618" x="3232150" y="2273300"/>
          <p14:tracePt t="51634" x="3187700" y="2222500"/>
          <p14:tracePt t="51652" x="3155950" y="2165350"/>
          <p14:tracePt t="51669" x="3098800" y="2082800"/>
          <p14:tracePt t="51685" x="3041650" y="2019300"/>
          <p14:tracePt t="51701" x="2959100" y="1905000"/>
          <p14:tracePt t="51718" x="2914650" y="1835150"/>
          <p14:tracePt t="51735" x="2901950" y="1797050"/>
          <p14:tracePt t="51752" x="2889250" y="1784350"/>
          <p14:tracePt t="51768" x="2876550" y="1765300"/>
          <p14:tracePt t="51785" x="2870200" y="1752600"/>
          <p14:tracePt t="51801" x="2863850" y="1746250"/>
          <p14:tracePt t="51818" x="2857500" y="1733550"/>
          <p14:tracePt t="51835" x="2844800" y="1708150"/>
          <p14:tracePt t="51851" x="2819400" y="1676400"/>
          <p14:tracePt t="51869" x="2800350" y="1651000"/>
          <p14:tracePt t="51885" x="2774950" y="1619250"/>
          <p14:tracePt t="51901" x="2755900" y="1587500"/>
          <p14:tracePt t="51918" x="2743200" y="1581150"/>
          <p14:tracePt t="51935" x="2724150" y="1568450"/>
          <p14:tracePt t="51952" x="2711450" y="1555750"/>
          <p14:tracePt t="52041" x="2705100" y="1555750"/>
          <p14:tracePt t="52049" x="2686050" y="1555750"/>
          <p14:tracePt t="52063" x="2641600" y="1555750"/>
          <p14:tracePt t="52085" x="2501900" y="1555750"/>
          <p14:tracePt t="52101" x="2165350" y="1663700"/>
          <p14:tracePt t="52118" x="1752600" y="1784350"/>
          <p14:tracePt t="52135" x="1428750" y="1854200"/>
          <p14:tracePt t="52152" x="1257300" y="1892300"/>
          <p14:tracePt t="52169" x="1098550" y="1930400"/>
          <p14:tracePt t="52190" x="965200" y="1974850"/>
          <p14:tracePt t="52202" x="908050" y="1981200"/>
          <p14:tracePt t="52218" x="838200" y="1981200"/>
          <p14:tracePt t="52234" x="723900" y="1949450"/>
          <p14:tracePt t="52252" x="596900" y="1873250"/>
          <p14:tracePt t="52269" x="527050" y="1828800"/>
          <p14:tracePt t="52285" x="450850" y="1784350"/>
          <p14:tracePt t="52301" x="419100" y="1765300"/>
          <p14:tracePt t="52318" x="393700" y="1752600"/>
          <p14:tracePt t="52335" x="349250" y="1727200"/>
          <p14:tracePt t="52352" x="304800" y="1701800"/>
          <p14:tracePt t="52369" x="273050" y="1676400"/>
          <p14:tracePt t="52385" x="203200" y="1657350"/>
          <p14:tracePt t="52402" x="95250" y="1612900"/>
          <p14:tracePt t="52419" x="6350" y="15938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a:xfrm>
            <a:off x="442912" y="800101"/>
            <a:ext cx="11306176" cy="1001982"/>
          </a:xfrm>
        </p:spPr>
        <p:txBody>
          <a:bodyPr anchor="ctr">
            <a:normAutofit/>
          </a:bodyPr>
          <a:lstStyle/>
          <a:p>
            <a:r>
              <a:rPr lang="en-GB" dirty="0"/>
              <a:t>Conclusion</a:t>
            </a:r>
          </a:p>
        </p:txBody>
      </p:sp>
      <p:sp>
        <p:nvSpPr>
          <p:cNvPr id="11" name="Content Placeholder 1">
            <a:extLst>
              <a:ext uri="{FF2B5EF4-FFF2-40B4-BE49-F238E27FC236}">
                <a16:creationId xmlns:a16="http://schemas.microsoft.com/office/drawing/2014/main" id="{D45222E1-76C6-4044-AA3E-8F66986FB965}"/>
              </a:ext>
            </a:extLst>
          </p:cNvPr>
          <p:cNvSpPr>
            <a:spLocks noGrp="1"/>
          </p:cNvSpPr>
          <p:nvPr>
            <p:ph idx="1"/>
          </p:nvPr>
        </p:nvSpPr>
        <p:spPr>
          <a:xfrm>
            <a:off x="442912" y="1989138"/>
            <a:ext cx="9920288" cy="4289742"/>
          </a:xfrm>
        </p:spPr>
        <p:txBody>
          <a:bodyPr>
            <a:normAutofit/>
          </a:bodyPr>
          <a:lstStyle/>
          <a:p>
            <a:pPr marL="0" indent="0">
              <a:lnSpc>
                <a:spcPct val="200000"/>
              </a:lnSpc>
              <a:buNone/>
            </a:pPr>
            <a:r>
              <a:rPr lang="en-GB" sz="2000" dirty="0"/>
              <a:t>All the research questions were answered and demonstration of the security measures in each of the layers of the model created were successfully implemented. To a large extents, the research work met the objectives laid out from the onset</a:t>
            </a:r>
          </a:p>
          <a:p>
            <a:pPr marL="0" indent="0">
              <a:lnSpc>
                <a:spcPct val="90000"/>
              </a:lnSpc>
              <a:buNone/>
            </a:pPr>
            <a:endParaRPr lang="en-GB" sz="1600" dirty="0">
              <a:effectLst>
                <a:outerShdw blurRad="38100" dist="38100" dir="2700000" algn="tl">
                  <a:srgbClr val="000000">
                    <a:alpha val="43137"/>
                  </a:srgbClr>
                </a:outerShdw>
              </a:effectLst>
            </a:endParaRPr>
          </a:p>
        </p:txBody>
      </p:sp>
      <p:pic>
        <p:nvPicPr>
          <p:cNvPr id="10" name="Audio 9">
            <a:hlinkClick r:id="" action="ppaction://media"/>
            <a:extLst>
              <a:ext uri="{FF2B5EF4-FFF2-40B4-BE49-F238E27FC236}">
                <a16:creationId xmlns:a16="http://schemas.microsoft.com/office/drawing/2014/main" id="{A3400973-48F0-4F0D-DA2C-9BC96181B9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56581603"/>
      </p:ext>
    </p:extLst>
  </p:cSld>
  <p:clrMapOvr>
    <a:masterClrMapping/>
  </p:clrMapOvr>
  <mc:AlternateContent xmlns:mc="http://schemas.openxmlformats.org/markup-compatibility/2006">
    <mc:Choice xmlns:p14="http://schemas.microsoft.com/office/powerpoint/2010/main" Requires="p14">
      <p:transition spd="slow" p14:dur="2000" advTm="19197"/>
    </mc:Choice>
    <mc:Fallback>
      <p:transition spd="slow" advTm="19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4" y="1989138"/>
            <a:ext cx="8821856" cy="3708400"/>
          </a:xfrm>
        </p:spPr>
        <p:txBody>
          <a:bodyPr>
            <a:normAutofit/>
          </a:bodyPr>
          <a:lstStyle/>
          <a:p>
            <a:pPr marL="0" indent="0">
              <a:buNone/>
            </a:pPr>
            <a:r>
              <a:rPr lang="en-GB" sz="2000" i="1" dirty="0">
                <a:solidFill>
                  <a:srgbClr val="0070C0"/>
                </a:solidFill>
                <a:latin typeface="Univers" panose="020B0503020202020204" pitchFamily="34" charset="0"/>
              </a:rPr>
              <a:t>The Challenges encountered were as follows:</a:t>
            </a:r>
          </a:p>
          <a:p>
            <a:pPr marL="0" indent="0">
              <a:buNone/>
            </a:pPr>
            <a:endParaRPr lang="en-GB" sz="2000" i="1" dirty="0">
              <a:solidFill>
                <a:srgbClr val="0070C0"/>
              </a:solidFill>
              <a:latin typeface="Univers" panose="020B0503020202020204" pitchFamily="34" charset="0"/>
            </a:endParaRPr>
          </a:p>
          <a:p>
            <a:pPr marL="457200" indent="-457200">
              <a:buAutoNum type="arabicPeriod"/>
            </a:pPr>
            <a:r>
              <a:rPr lang="en-GB" sz="2000" i="1" dirty="0">
                <a:solidFill>
                  <a:srgbClr val="0070C0"/>
                </a:solidFill>
                <a:latin typeface="Univers" panose="020B0503020202020204" pitchFamily="34" charset="0"/>
              </a:rPr>
              <a:t>Licencing Issues</a:t>
            </a:r>
          </a:p>
          <a:p>
            <a:pPr marL="457200" indent="-457200">
              <a:buAutoNum type="arabicPeriod"/>
            </a:pPr>
            <a:r>
              <a:rPr lang="en-GB" sz="2000" i="1" dirty="0">
                <a:solidFill>
                  <a:srgbClr val="0070C0"/>
                </a:solidFill>
                <a:latin typeface="Univers" panose="020B0503020202020204" pitchFamily="34" charset="0"/>
              </a:rPr>
              <a:t>High bill incurred at the cause of implementing the infrastructure on public cloud</a:t>
            </a:r>
          </a:p>
          <a:p>
            <a:pPr marL="0" indent="0">
              <a:buNone/>
            </a:pPr>
            <a:endParaRPr lang="en-GB" sz="2000" i="1" dirty="0">
              <a:solidFill>
                <a:srgbClr val="0070C0"/>
              </a:solidFill>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r>
              <a:rPr lang="en-GB" dirty="0"/>
              <a:t>Challenges </a:t>
            </a:r>
          </a:p>
        </p:txBody>
      </p:sp>
      <p:pic>
        <p:nvPicPr>
          <p:cNvPr id="6" name="Audio 5">
            <a:hlinkClick r:id="" action="ppaction://media"/>
            <a:extLst>
              <a:ext uri="{FF2B5EF4-FFF2-40B4-BE49-F238E27FC236}">
                <a16:creationId xmlns:a16="http://schemas.microsoft.com/office/drawing/2014/main" id="{19CD4949-018C-D0E7-E3CD-C1F3C8637E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7512414"/>
      </p:ext>
    </p:extLst>
  </p:cSld>
  <p:clrMapOvr>
    <a:masterClrMapping/>
  </p:clrMapOvr>
  <mc:AlternateContent xmlns:mc="http://schemas.openxmlformats.org/markup-compatibility/2006">
    <mc:Choice xmlns:p14="http://schemas.microsoft.com/office/powerpoint/2010/main" Requires="p14">
      <p:transition spd="slow" p14:dur="2000" advTm="12515"/>
    </mc:Choice>
    <mc:Fallback>
      <p:transition spd="slow" advTm="1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B1779D-7A5D-4EAC-A9B0-F44B94014022}"/>
              </a:ext>
            </a:extLst>
          </p:cNvPr>
          <p:cNvSpPr>
            <a:spLocks noGrp="1"/>
          </p:cNvSpPr>
          <p:nvPr>
            <p:ph sz="half" idx="1"/>
          </p:nvPr>
        </p:nvSpPr>
        <p:spPr>
          <a:xfrm>
            <a:off x="442914" y="1989138"/>
            <a:ext cx="10692446" cy="4442142"/>
          </a:xfrm>
        </p:spPr>
        <p:txBody>
          <a:bodyPr>
            <a:normAutofit/>
          </a:bodyPr>
          <a:lstStyle/>
          <a:p>
            <a:pPr>
              <a:lnSpc>
                <a:spcPct val="107000"/>
              </a:lnSpc>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Although the objective of the work is to provide the security framework that is applicable to all cloud environment, it must be noted that different cloud provider has some unique features that enhance security of resources deployed on them. Details of different deployment procedure and model for other cloud provider can be explore.</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Additionally, the test conducted can be more explicit in demonstrating the impact of unsecured environment and how they can be exploited and secured. This will aid understanding to the effectiveness of the proposed security measures.</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GB" sz="2300" dirty="0">
              <a:latin typeface="Univers" panose="020B0503020202020204" pitchFamily="34" charset="0"/>
            </a:endParaRPr>
          </a:p>
        </p:txBody>
      </p:sp>
      <p:sp>
        <p:nvSpPr>
          <p:cNvPr id="3" name="Title 2">
            <a:extLst>
              <a:ext uri="{FF2B5EF4-FFF2-40B4-BE49-F238E27FC236}">
                <a16:creationId xmlns:a16="http://schemas.microsoft.com/office/drawing/2014/main" id="{C3A3CA2A-6D13-487A-841C-65445CC272AE}"/>
              </a:ext>
            </a:extLst>
          </p:cNvPr>
          <p:cNvSpPr>
            <a:spLocks noGrp="1"/>
          </p:cNvSpPr>
          <p:nvPr>
            <p:ph type="title"/>
          </p:nvPr>
        </p:nvSpPr>
        <p:spPr/>
        <p:txBody>
          <a:bodyPr/>
          <a:lstStyle/>
          <a:p>
            <a:r>
              <a:rPr lang="en-GB" dirty="0"/>
              <a:t>Future Research</a:t>
            </a:r>
          </a:p>
        </p:txBody>
      </p:sp>
      <p:pic>
        <p:nvPicPr>
          <p:cNvPr id="17" name="Audio 16">
            <a:hlinkClick r:id="" action="ppaction://media"/>
            <a:extLst>
              <a:ext uri="{FF2B5EF4-FFF2-40B4-BE49-F238E27FC236}">
                <a16:creationId xmlns:a16="http://schemas.microsoft.com/office/drawing/2014/main" id="{629DC82E-8692-A7E9-B890-DFC42D7A37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54361296"/>
      </p:ext>
    </p:extLst>
  </p:cSld>
  <p:clrMapOvr>
    <a:masterClrMapping/>
  </p:clrMapOvr>
  <mc:AlternateContent xmlns:mc="http://schemas.openxmlformats.org/markup-compatibility/2006">
    <mc:Choice xmlns:p14="http://schemas.microsoft.com/office/powerpoint/2010/main" Requires="p14">
      <p:transition spd="slow" p14:dur="2000" advTm="31437"/>
    </mc:Choice>
    <mc:Fallback>
      <p:transition spd="slow" advTm="31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DB07B4-E8CD-4494-B6C1-80B719086F9A}"/>
              </a:ext>
            </a:extLst>
          </p:cNvPr>
          <p:cNvSpPr>
            <a:spLocks noGrp="1"/>
          </p:cNvSpPr>
          <p:nvPr>
            <p:ph type="title"/>
          </p:nvPr>
        </p:nvSpPr>
        <p:spPr/>
        <p:txBody>
          <a:bodyPr/>
          <a:lstStyle/>
          <a:p>
            <a:r>
              <a:rPr lang="en-GB" dirty="0">
                <a:latin typeface="Univers" panose="020B0503020202020204" pitchFamily="34" charset="0"/>
              </a:rPr>
              <a:t>Outline</a:t>
            </a:r>
          </a:p>
        </p:txBody>
      </p:sp>
      <p:grpSp>
        <p:nvGrpSpPr>
          <p:cNvPr id="30" name="Group 29">
            <a:extLst>
              <a:ext uri="{FF2B5EF4-FFF2-40B4-BE49-F238E27FC236}">
                <a16:creationId xmlns:a16="http://schemas.microsoft.com/office/drawing/2014/main" id="{1ABA6EC8-32D9-F04F-BFE0-DECF6A704401}"/>
              </a:ext>
            </a:extLst>
          </p:cNvPr>
          <p:cNvGrpSpPr/>
          <p:nvPr/>
        </p:nvGrpSpPr>
        <p:grpSpPr>
          <a:xfrm>
            <a:off x="715519" y="2170837"/>
            <a:ext cx="7200000" cy="540000"/>
            <a:chOff x="1187009" y="2013671"/>
            <a:chExt cx="7200000" cy="540000"/>
          </a:xfrm>
        </p:grpSpPr>
        <p:sp>
          <p:nvSpPr>
            <p:cNvPr id="27" name="Rounded Rectangle 26">
              <a:extLst>
                <a:ext uri="{FF2B5EF4-FFF2-40B4-BE49-F238E27FC236}">
                  <a16:creationId xmlns:a16="http://schemas.microsoft.com/office/drawing/2014/main" id="{B3F6E53D-BCD2-A848-B1D5-B7B16AAA8A5A}"/>
                </a:ext>
              </a:extLst>
            </p:cNvPr>
            <p:cNvSpPr/>
            <p:nvPr/>
          </p:nvSpPr>
          <p:spPr>
            <a:xfrm>
              <a:off x="1187009"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DDBB8E79-1930-8F41-91DC-409DBC45B8AC}"/>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1</a:t>
              </a:r>
            </a:p>
          </p:txBody>
        </p:sp>
        <p:sp>
          <p:nvSpPr>
            <p:cNvPr id="29" name="TextBox 28">
              <a:extLst>
                <a:ext uri="{FF2B5EF4-FFF2-40B4-BE49-F238E27FC236}">
                  <a16:creationId xmlns:a16="http://schemas.microsoft.com/office/drawing/2014/main" id="{63D913D6-B497-1B4A-9C60-9883632C046E}"/>
                </a:ext>
              </a:extLst>
            </p:cNvPr>
            <p:cNvSpPr txBox="1"/>
            <p:nvPr/>
          </p:nvSpPr>
          <p:spPr>
            <a:xfrm>
              <a:off x="20850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Project Aim and Objectives</a:t>
              </a:r>
            </a:p>
          </p:txBody>
        </p:sp>
      </p:grpSp>
      <p:grpSp>
        <p:nvGrpSpPr>
          <p:cNvPr id="31" name="Group 30">
            <a:extLst>
              <a:ext uri="{FF2B5EF4-FFF2-40B4-BE49-F238E27FC236}">
                <a16:creationId xmlns:a16="http://schemas.microsoft.com/office/drawing/2014/main" id="{C1D3470C-C833-DA42-A786-4A8463E975C3}"/>
              </a:ext>
            </a:extLst>
          </p:cNvPr>
          <p:cNvGrpSpPr/>
          <p:nvPr/>
        </p:nvGrpSpPr>
        <p:grpSpPr>
          <a:xfrm>
            <a:off x="715520" y="3338913"/>
            <a:ext cx="7200000" cy="540000"/>
            <a:chOff x="1187010" y="2013671"/>
            <a:chExt cx="7200000" cy="540000"/>
          </a:xfrm>
        </p:grpSpPr>
        <p:sp>
          <p:nvSpPr>
            <p:cNvPr id="32" name="Rounded Rectangle 31">
              <a:extLst>
                <a:ext uri="{FF2B5EF4-FFF2-40B4-BE49-F238E27FC236}">
                  <a16:creationId xmlns:a16="http://schemas.microsoft.com/office/drawing/2014/main" id="{53A90811-215A-DE43-BC22-A2EE046AE9D2}"/>
                </a:ext>
              </a:extLst>
            </p:cNvPr>
            <p:cNvSpPr/>
            <p:nvPr/>
          </p:nvSpPr>
          <p:spPr>
            <a:xfrm>
              <a:off x="1187010"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F22D56E-EC63-C141-B4A9-B26450E36AE5}"/>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3</a:t>
              </a:r>
            </a:p>
          </p:txBody>
        </p:sp>
        <p:sp>
          <p:nvSpPr>
            <p:cNvPr id="34" name="TextBox 33">
              <a:extLst>
                <a:ext uri="{FF2B5EF4-FFF2-40B4-BE49-F238E27FC236}">
                  <a16:creationId xmlns:a16="http://schemas.microsoft.com/office/drawing/2014/main" id="{46FCA451-307B-994E-824B-A707C964B4F8}"/>
                </a:ext>
              </a:extLst>
            </p:cNvPr>
            <p:cNvSpPr txBox="1"/>
            <p:nvPr/>
          </p:nvSpPr>
          <p:spPr>
            <a:xfrm>
              <a:off x="19834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Research Questions</a:t>
              </a:r>
            </a:p>
          </p:txBody>
        </p:sp>
      </p:grpSp>
      <p:grpSp>
        <p:nvGrpSpPr>
          <p:cNvPr id="51" name="Group 50">
            <a:extLst>
              <a:ext uri="{FF2B5EF4-FFF2-40B4-BE49-F238E27FC236}">
                <a16:creationId xmlns:a16="http://schemas.microsoft.com/office/drawing/2014/main" id="{A0D80D53-389D-2249-9DCB-9E8141B35363}"/>
              </a:ext>
            </a:extLst>
          </p:cNvPr>
          <p:cNvGrpSpPr/>
          <p:nvPr/>
        </p:nvGrpSpPr>
        <p:grpSpPr>
          <a:xfrm>
            <a:off x="715520" y="2754875"/>
            <a:ext cx="7200000" cy="540000"/>
            <a:chOff x="1187010" y="2013671"/>
            <a:chExt cx="7200000" cy="540000"/>
          </a:xfrm>
        </p:grpSpPr>
        <p:sp>
          <p:nvSpPr>
            <p:cNvPr id="52" name="Rounded Rectangle 51">
              <a:extLst>
                <a:ext uri="{FF2B5EF4-FFF2-40B4-BE49-F238E27FC236}">
                  <a16:creationId xmlns:a16="http://schemas.microsoft.com/office/drawing/2014/main" id="{2E3E78E1-BEAA-B941-9821-AC4B326F5BA4}"/>
                </a:ext>
              </a:extLst>
            </p:cNvPr>
            <p:cNvSpPr/>
            <p:nvPr/>
          </p:nvSpPr>
          <p:spPr>
            <a:xfrm>
              <a:off x="1187010"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6053AAA-FC96-3941-BB40-A568D74EC71B}"/>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2</a:t>
              </a:r>
            </a:p>
          </p:txBody>
        </p:sp>
        <p:sp>
          <p:nvSpPr>
            <p:cNvPr id="54" name="TextBox 53">
              <a:extLst>
                <a:ext uri="{FF2B5EF4-FFF2-40B4-BE49-F238E27FC236}">
                  <a16:creationId xmlns:a16="http://schemas.microsoft.com/office/drawing/2014/main" id="{39080EB6-A27F-B949-917D-21DA5B301FEC}"/>
                </a:ext>
              </a:extLst>
            </p:cNvPr>
            <p:cNvSpPr txBox="1"/>
            <p:nvPr/>
          </p:nvSpPr>
          <p:spPr>
            <a:xfrm>
              <a:off x="19834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Background Information</a:t>
              </a:r>
            </a:p>
          </p:txBody>
        </p:sp>
      </p:grpSp>
      <p:grpSp>
        <p:nvGrpSpPr>
          <p:cNvPr id="2" name="Group 1">
            <a:extLst>
              <a:ext uri="{FF2B5EF4-FFF2-40B4-BE49-F238E27FC236}">
                <a16:creationId xmlns:a16="http://schemas.microsoft.com/office/drawing/2014/main" id="{E2E69377-77DE-B7E0-20D0-AE218FE0B973}"/>
              </a:ext>
            </a:extLst>
          </p:cNvPr>
          <p:cNvGrpSpPr/>
          <p:nvPr/>
        </p:nvGrpSpPr>
        <p:grpSpPr>
          <a:xfrm>
            <a:off x="715520" y="4030951"/>
            <a:ext cx="7200000" cy="540000"/>
            <a:chOff x="1187010" y="2013671"/>
            <a:chExt cx="7200000" cy="540000"/>
          </a:xfrm>
        </p:grpSpPr>
        <p:sp>
          <p:nvSpPr>
            <p:cNvPr id="4" name="Rounded Rectangle 31">
              <a:extLst>
                <a:ext uri="{FF2B5EF4-FFF2-40B4-BE49-F238E27FC236}">
                  <a16:creationId xmlns:a16="http://schemas.microsoft.com/office/drawing/2014/main" id="{3CD01B41-7A7F-361D-E29B-60409CE0BC5A}"/>
                </a:ext>
              </a:extLst>
            </p:cNvPr>
            <p:cNvSpPr/>
            <p:nvPr/>
          </p:nvSpPr>
          <p:spPr>
            <a:xfrm>
              <a:off x="1187010"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2C1ABF0-497F-1C1F-F4CC-013F9A4471C4}"/>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4</a:t>
              </a:r>
            </a:p>
          </p:txBody>
        </p:sp>
        <p:sp>
          <p:nvSpPr>
            <p:cNvPr id="6" name="TextBox 5">
              <a:extLst>
                <a:ext uri="{FF2B5EF4-FFF2-40B4-BE49-F238E27FC236}">
                  <a16:creationId xmlns:a16="http://schemas.microsoft.com/office/drawing/2014/main" id="{6E3605BF-9C68-11A6-4B56-1350BFB7825C}"/>
                </a:ext>
              </a:extLst>
            </p:cNvPr>
            <p:cNvSpPr txBox="1"/>
            <p:nvPr/>
          </p:nvSpPr>
          <p:spPr>
            <a:xfrm>
              <a:off x="19834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Project Methodology and Approach</a:t>
              </a:r>
            </a:p>
          </p:txBody>
        </p:sp>
      </p:grpSp>
      <p:grpSp>
        <p:nvGrpSpPr>
          <p:cNvPr id="11" name="Group 10">
            <a:extLst>
              <a:ext uri="{FF2B5EF4-FFF2-40B4-BE49-F238E27FC236}">
                <a16:creationId xmlns:a16="http://schemas.microsoft.com/office/drawing/2014/main" id="{B73A046A-26C2-E3A8-4FE2-0E220D80B0E1}"/>
              </a:ext>
            </a:extLst>
          </p:cNvPr>
          <p:cNvGrpSpPr/>
          <p:nvPr/>
        </p:nvGrpSpPr>
        <p:grpSpPr>
          <a:xfrm>
            <a:off x="715519" y="4723351"/>
            <a:ext cx="7200000" cy="540000"/>
            <a:chOff x="1187010" y="2013671"/>
            <a:chExt cx="7200000" cy="540000"/>
          </a:xfrm>
        </p:grpSpPr>
        <p:sp>
          <p:nvSpPr>
            <p:cNvPr id="12" name="Rounded Rectangle 31">
              <a:extLst>
                <a:ext uri="{FF2B5EF4-FFF2-40B4-BE49-F238E27FC236}">
                  <a16:creationId xmlns:a16="http://schemas.microsoft.com/office/drawing/2014/main" id="{29A78CAB-36AD-FCF0-378E-78EFBA6FB46C}"/>
                </a:ext>
              </a:extLst>
            </p:cNvPr>
            <p:cNvSpPr/>
            <p:nvPr/>
          </p:nvSpPr>
          <p:spPr>
            <a:xfrm>
              <a:off x="1187010"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82B779-B7F9-2A40-84B0-8C76B0BAD057}"/>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5</a:t>
              </a:r>
            </a:p>
          </p:txBody>
        </p:sp>
        <p:sp>
          <p:nvSpPr>
            <p:cNvPr id="14" name="TextBox 13">
              <a:extLst>
                <a:ext uri="{FF2B5EF4-FFF2-40B4-BE49-F238E27FC236}">
                  <a16:creationId xmlns:a16="http://schemas.microsoft.com/office/drawing/2014/main" id="{F143BB89-9A7F-6594-F77C-BE257E5AF81C}"/>
                </a:ext>
              </a:extLst>
            </p:cNvPr>
            <p:cNvSpPr txBox="1"/>
            <p:nvPr/>
          </p:nvSpPr>
          <p:spPr>
            <a:xfrm>
              <a:off x="19834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Results and Discussion</a:t>
              </a:r>
            </a:p>
          </p:txBody>
        </p:sp>
      </p:grpSp>
      <p:grpSp>
        <p:nvGrpSpPr>
          <p:cNvPr id="15" name="Group 14">
            <a:extLst>
              <a:ext uri="{FF2B5EF4-FFF2-40B4-BE49-F238E27FC236}">
                <a16:creationId xmlns:a16="http://schemas.microsoft.com/office/drawing/2014/main" id="{83BA181A-BF63-9C60-4B17-F7F30E3A51E4}"/>
              </a:ext>
            </a:extLst>
          </p:cNvPr>
          <p:cNvGrpSpPr/>
          <p:nvPr/>
        </p:nvGrpSpPr>
        <p:grpSpPr>
          <a:xfrm>
            <a:off x="718617" y="5349940"/>
            <a:ext cx="7200000" cy="540000"/>
            <a:chOff x="1187010" y="2013671"/>
            <a:chExt cx="7200000" cy="540000"/>
          </a:xfrm>
        </p:grpSpPr>
        <p:sp>
          <p:nvSpPr>
            <p:cNvPr id="16" name="Rounded Rectangle 31">
              <a:extLst>
                <a:ext uri="{FF2B5EF4-FFF2-40B4-BE49-F238E27FC236}">
                  <a16:creationId xmlns:a16="http://schemas.microsoft.com/office/drawing/2014/main" id="{A4270231-7198-8F57-A0C8-E0EE08256DCC}"/>
                </a:ext>
              </a:extLst>
            </p:cNvPr>
            <p:cNvSpPr/>
            <p:nvPr/>
          </p:nvSpPr>
          <p:spPr>
            <a:xfrm>
              <a:off x="1187010" y="2070372"/>
              <a:ext cx="7200000" cy="432000"/>
            </a:xfrm>
            <a:prstGeom prst="roundRect">
              <a:avLst>
                <a:gd name="adj" fmla="val 50000"/>
              </a:avLst>
            </a:prstGeom>
            <a:gradFill>
              <a:gsLst>
                <a:gs pos="0">
                  <a:srgbClr val="EC6D86"/>
                </a:gs>
                <a:gs pos="0">
                  <a:srgbClr val="E6005B"/>
                </a:gs>
                <a:gs pos="100000">
                  <a:srgbClr val="E6005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AED9B8-83EA-CB87-B0D7-48C559502985}"/>
                </a:ext>
              </a:extLst>
            </p:cNvPr>
            <p:cNvSpPr/>
            <p:nvPr/>
          </p:nvSpPr>
          <p:spPr>
            <a:xfrm>
              <a:off x="1190107" y="2013671"/>
              <a:ext cx="540000" cy="54000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Univers Condensed" panose="020B0506020202050204" pitchFamily="34" charset="0"/>
                </a:rPr>
                <a:t>6</a:t>
              </a:r>
            </a:p>
          </p:txBody>
        </p:sp>
        <p:sp>
          <p:nvSpPr>
            <p:cNvPr id="18" name="TextBox 17">
              <a:extLst>
                <a:ext uri="{FF2B5EF4-FFF2-40B4-BE49-F238E27FC236}">
                  <a16:creationId xmlns:a16="http://schemas.microsoft.com/office/drawing/2014/main" id="{87F8DD1C-DFE6-CD2D-1751-7C756CAF53F0}"/>
                </a:ext>
              </a:extLst>
            </p:cNvPr>
            <p:cNvSpPr txBox="1"/>
            <p:nvPr/>
          </p:nvSpPr>
          <p:spPr>
            <a:xfrm>
              <a:off x="1983490" y="2106046"/>
              <a:ext cx="4320000" cy="360000"/>
            </a:xfrm>
            <a:prstGeom prst="rect">
              <a:avLst/>
            </a:prstGeom>
            <a:noFill/>
          </p:spPr>
          <p:txBody>
            <a:bodyPr wrap="square" lIns="0" tIns="0" rIns="0" bIns="0" rtlCol="0" anchor="ctr" anchorCtr="0">
              <a:normAutofit/>
            </a:bodyPr>
            <a:lstStyle/>
            <a:p>
              <a:r>
                <a:rPr lang="en-US" b="1" dirty="0">
                  <a:solidFill>
                    <a:schemeClr val="bg1"/>
                  </a:solidFill>
                  <a:latin typeface="Univers" panose="020B0503020202020204" pitchFamily="34" charset="0"/>
                </a:rPr>
                <a:t>Summary and Future research </a:t>
              </a:r>
            </a:p>
          </p:txBody>
        </p:sp>
      </p:grpSp>
      <p:pic>
        <p:nvPicPr>
          <p:cNvPr id="20" name="Audio 19">
            <a:hlinkClick r:id="" action="ppaction://media"/>
            <a:extLst>
              <a:ext uri="{FF2B5EF4-FFF2-40B4-BE49-F238E27FC236}">
                <a16:creationId xmlns:a16="http://schemas.microsoft.com/office/drawing/2014/main" id="{05D2ED23-B3B0-234E-9590-7BDF7CF43A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17657513"/>
      </p:ext>
    </p:extLst>
  </p:cSld>
  <p:clrMapOvr>
    <a:masterClrMapping/>
  </p:clrMapOvr>
  <mc:AlternateContent xmlns:mc="http://schemas.openxmlformats.org/markup-compatibility/2006">
    <mc:Choice xmlns:p14="http://schemas.microsoft.com/office/powerpoint/2010/main" Requires="p14">
      <p:transition spd="slow" p14:dur="2000" advTm="26619"/>
    </mc:Choice>
    <mc:Fallback>
      <p:transition spd="slow" advTm="2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Audio 14">
            <a:hlinkClick r:id="" action="ppaction://media"/>
            <a:extLst>
              <a:ext uri="{FF2B5EF4-FFF2-40B4-BE49-F238E27FC236}">
                <a16:creationId xmlns:a16="http://schemas.microsoft.com/office/drawing/2014/main" id="{1229E353-DB18-04D8-6F6C-F05EAED5E4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09297993"/>
      </p:ext>
    </p:extLst>
  </p:cSld>
  <p:clrMapOvr>
    <a:masterClrMapping/>
  </p:clrMapOvr>
  <mc:AlternateContent xmlns:mc="http://schemas.openxmlformats.org/markup-compatibility/2006">
    <mc:Choice xmlns:p14="http://schemas.microsoft.com/office/powerpoint/2010/main" Requires="p14">
      <p:transition spd="slow" p14:dur="2000" advTm="5900"/>
    </mc:Choice>
    <mc:Fallback>
      <p:transition spd="slow" advTm="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7E648-0870-4396-B8AC-4AC67A33863F}"/>
              </a:ext>
            </a:extLst>
          </p:cNvPr>
          <p:cNvSpPr>
            <a:spLocks noGrp="1"/>
          </p:cNvSpPr>
          <p:nvPr>
            <p:ph sz="half" idx="1"/>
          </p:nvPr>
        </p:nvSpPr>
        <p:spPr>
          <a:xfrm>
            <a:off x="442913" y="1989137"/>
            <a:ext cx="11306174" cy="4068763"/>
          </a:xfrm>
        </p:spPr>
        <p:txBody>
          <a:bodyPr numCol="1">
            <a:normAutofit/>
          </a:bodyPr>
          <a:lstStyle/>
          <a:p>
            <a:pPr marL="0" indent="0" algn="just">
              <a:buNone/>
            </a:pPr>
            <a:r>
              <a:rPr lang="en-GB" sz="2900" dirty="0">
                <a:latin typeface="Univers" panose="020B0503020202020204" pitchFamily="34" charset="0"/>
              </a:rPr>
              <a:t>The aim of this project is to:</a:t>
            </a:r>
          </a:p>
          <a:p>
            <a:pPr lvl="1" algn="just"/>
            <a:r>
              <a:rPr lang="en-NG" sz="2800" dirty="0">
                <a:effectLst/>
                <a:latin typeface="Arial" panose="020B0604020202020204" pitchFamily="34" charset="0"/>
                <a:ea typeface="Calibri" panose="020F0502020204030204" pitchFamily="34" charset="0"/>
              </a:rPr>
              <a:t>Implementation of </a:t>
            </a:r>
            <a:r>
              <a:rPr lang="en-US" sz="2800" dirty="0">
                <a:effectLst/>
                <a:latin typeface="Arial" panose="020B0604020202020204" pitchFamily="34" charset="0"/>
                <a:ea typeface="Calibri" panose="020F0502020204030204" pitchFamily="34" charset="0"/>
              </a:rPr>
              <a:t>a </a:t>
            </a:r>
            <a:r>
              <a:rPr lang="en-NG" sz="2800" dirty="0">
                <a:effectLst/>
                <a:latin typeface="Arial" panose="020B0604020202020204" pitchFamily="34" charset="0"/>
                <a:ea typeface="Calibri" panose="020F0502020204030204" pitchFamily="34" charset="0"/>
              </a:rPr>
              <a:t>framework for </a:t>
            </a:r>
            <a:r>
              <a:rPr lang="en-US" sz="2800" dirty="0">
                <a:effectLst/>
                <a:latin typeface="Arial" panose="020B0604020202020204" pitchFamily="34" charset="0"/>
                <a:ea typeface="Calibri" panose="020F0502020204030204" pitchFamily="34" charset="0"/>
              </a:rPr>
              <a:t>the security of </a:t>
            </a:r>
            <a:r>
              <a:rPr lang="en-NG" sz="2800" dirty="0">
                <a:effectLst/>
                <a:latin typeface="Arial" panose="020B0604020202020204" pitchFamily="34" charset="0"/>
                <a:ea typeface="Calibri" panose="020F0502020204030204" pitchFamily="34" charset="0"/>
              </a:rPr>
              <a:t>microservice</a:t>
            </a:r>
            <a:r>
              <a:rPr lang="en-US" sz="2800" dirty="0">
                <a:effectLst/>
                <a:latin typeface="Arial" panose="020B0604020202020204" pitchFamily="34" charset="0"/>
                <a:ea typeface="Calibri" panose="020F0502020204030204" pitchFamily="34" charset="0"/>
              </a:rPr>
              <a:t> application</a:t>
            </a:r>
            <a:r>
              <a:rPr lang="en-US" sz="2800" dirty="0">
                <a:ea typeface="Calibri" panose="020F0502020204030204" pitchFamily="34" charset="0"/>
              </a:rPr>
              <a:t> </a:t>
            </a:r>
            <a:r>
              <a:rPr lang="en-NG" sz="2800" dirty="0">
                <a:effectLst/>
                <a:latin typeface="Arial" panose="020B0604020202020204" pitchFamily="34" charset="0"/>
                <a:ea typeface="Calibri" panose="020F0502020204030204" pitchFamily="34" charset="0"/>
              </a:rPr>
              <a:t>in cloud</a:t>
            </a:r>
            <a:r>
              <a:rPr lang="en-US" sz="2800" dirty="0">
                <a:ea typeface="Calibri" panose="020F0502020204030204" pitchFamily="34" charset="0"/>
              </a:rPr>
              <a:t>,</a:t>
            </a:r>
            <a:r>
              <a:rPr lang="en-US" sz="2800" dirty="0">
                <a:effectLst/>
                <a:latin typeface="Arial" panose="020B0604020202020204" pitchFamily="34" charset="0"/>
                <a:ea typeface="Calibri" panose="020F0502020204030204" pitchFamily="34" charset="0"/>
              </a:rPr>
              <a:t> </a:t>
            </a:r>
            <a:r>
              <a:rPr lang="en-NG" sz="2800" dirty="0">
                <a:effectLst/>
                <a:latin typeface="Arial" panose="020B0604020202020204" pitchFamily="34" charset="0"/>
                <a:ea typeface="Calibri" panose="020F0502020204030204" pitchFamily="34" charset="0"/>
              </a:rPr>
              <a:t>developed by investigating vulnerabilities associated with </a:t>
            </a:r>
            <a:r>
              <a:rPr lang="en-US" sz="2800" dirty="0">
                <a:effectLst/>
                <a:latin typeface="Arial" panose="020B0604020202020204" pitchFamily="34" charset="0"/>
                <a:ea typeface="Calibri" panose="020F0502020204030204" pitchFamily="34" charset="0"/>
              </a:rPr>
              <a:t>containerization </a:t>
            </a:r>
            <a:r>
              <a:rPr lang="en-NG" sz="2800" dirty="0">
                <a:effectLst/>
                <a:latin typeface="Arial" panose="020B0604020202020204" pitchFamily="34" charset="0"/>
                <a:ea typeface="Calibri" panose="020F0502020204030204" pitchFamily="34" charset="0"/>
              </a:rPr>
              <a:t>caused by cooperation and orchestration of middleware, the container images and the application source codes, during and after the deployment of the microservice application in cloud.</a:t>
            </a:r>
            <a:endParaRPr lang="en-GB" sz="2400" dirty="0">
              <a:latin typeface="Univers" panose="020B0503020202020204" pitchFamily="34" charset="0"/>
            </a:endParaRPr>
          </a:p>
        </p:txBody>
      </p:sp>
      <p:sp>
        <p:nvSpPr>
          <p:cNvPr id="3" name="Title 2">
            <a:extLst>
              <a:ext uri="{FF2B5EF4-FFF2-40B4-BE49-F238E27FC236}">
                <a16:creationId xmlns:a16="http://schemas.microsoft.com/office/drawing/2014/main" id="{ABDB07B4-E8CD-4494-B6C1-80B719086F9A}"/>
              </a:ext>
            </a:extLst>
          </p:cNvPr>
          <p:cNvSpPr>
            <a:spLocks noGrp="1"/>
          </p:cNvSpPr>
          <p:nvPr>
            <p:ph type="title"/>
          </p:nvPr>
        </p:nvSpPr>
        <p:spPr/>
        <p:txBody>
          <a:bodyPr/>
          <a:lstStyle/>
          <a:p>
            <a:r>
              <a:rPr lang="en-US" b="1" dirty="0">
                <a:solidFill>
                  <a:srgbClr val="FF0000"/>
                </a:solidFill>
                <a:latin typeface="Univers" panose="020B0503020202020204" pitchFamily="34" charset="0"/>
              </a:rPr>
              <a:t>Project Aim and Objectives</a:t>
            </a:r>
          </a:p>
        </p:txBody>
      </p:sp>
      <p:pic>
        <p:nvPicPr>
          <p:cNvPr id="5" name="Audio 4">
            <a:hlinkClick r:id="" action="ppaction://media"/>
            <a:extLst>
              <a:ext uri="{FF2B5EF4-FFF2-40B4-BE49-F238E27FC236}">
                <a16:creationId xmlns:a16="http://schemas.microsoft.com/office/drawing/2014/main" id="{E762E517-AC01-8706-3E58-2F1B7402C4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0422003"/>
      </p:ext>
    </p:extLst>
  </p:cSld>
  <p:clrMapOvr>
    <a:masterClrMapping/>
  </p:clrMapOvr>
  <mc:AlternateContent xmlns:mc="http://schemas.openxmlformats.org/markup-compatibility/2006">
    <mc:Choice xmlns:p14="http://schemas.microsoft.com/office/powerpoint/2010/main" Requires="p14">
      <p:transition spd="slow" p14:dur="2000" advTm="71722"/>
    </mc:Choice>
    <mc:Fallback>
      <p:transition spd="slow" advTm="71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D1AB6C-D72A-4521-806B-4BD35D9EA6E9}"/>
              </a:ext>
            </a:extLst>
          </p:cNvPr>
          <p:cNvSpPr>
            <a:spLocks noGrp="1"/>
          </p:cNvSpPr>
          <p:nvPr>
            <p:ph sz="half" idx="1"/>
          </p:nvPr>
        </p:nvSpPr>
        <p:spPr>
          <a:xfrm>
            <a:off x="442913" y="1989138"/>
            <a:ext cx="11306174" cy="4068762"/>
          </a:xfrm>
        </p:spPr>
        <p:txBody>
          <a:bodyPr>
            <a:normAutofit fontScale="92500"/>
          </a:bodyPr>
          <a:lstStyle/>
          <a:p>
            <a:pPr marL="0" indent="0" algn="just">
              <a:buNone/>
            </a:pPr>
            <a:r>
              <a:rPr lang="en-GB" dirty="0">
                <a:latin typeface="Univers" panose="020B0503020202020204" pitchFamily="34" charset="0"/>
              </a:rPr>
              <a:t>The Objectives of the project are as follows:</a:t>
            </a:r>
          </a:p>
          <a:p>
            <a:pPr marL="0" indent="0" algn="just">
              <a:buNone/>
            </a:pPr>
            <a:endParaRPr lang="en-GB" dirty="0">
              <a:latin typeface="Univers" panose="020B0503020202020204" pitchFamily="34" charset="0"/>
            </a:endParaRPr>
          </a:p>
          <a:p>
            <a:pPr marL="342900" lvl="0" indent="-342900">
              <a:lnSpc>
                <a:spcPct val="107000"/>
              </a:lnSpc>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To </a:t>
            </a:r>
            <a:r>
              <a:rPr lang="en-NG" sz="2400" dirty="0">
                <a:effectLst/>
                <a:latin typeface="Arial" panose="020B0604020202020204" pitchFamily="34" charset="0"/>
                <a:ea typeface="Calibri" panose="020F0502020204030204" pitchFamily="34" charset="0"/>
                <a:cs typeface="Times New Roman" panose="02020603050405020304" pitchFamily="18" charset="0"/>
              </a:rPr>
              <a:t>identify the sources of vulnerabilities that exist </a:t>
            </a:r>
            <a:r>
              <a:rPr lang="en-US" sz="2400" dirty="0">
                <a:effectLst/>
                <a:latin typeface="Arial" panose="020B0604020202020204" pitchFamily="34" charset="0"/>
                <a:ea typeface="Calibri" panose="020F0502020204030204" pitchFamily="34" charset="0"/>
                <a:cs typeface="Times New Roman" panose="02020603050405020304" pitchFamily="18" charset="0"/>
              </a:rPr>
              <a:t>in</a:t>
            </a:r>
            <a:r>
              <a:rPr lang="en-NG" sz="2400" dirty="0">
                <a:effectLst/>
                <a:latin typeface="Arial" panose="020B0604020202020204" pitchFamily="34" charset="0"/>
                <a:ea typeface="Calibri" panose="020F0502020204030204" pitchFamily="34" charset="0"/>
                <a:cs typeface="Times New Roman" panose="02020603050405020304" pitchFamily="18" charset="0"/>
              </a:rPr>
              <a:t> all stages of </a:t>
            </a:r>
            <a:r>
              <a:rPr lang="en-US" sz="2400" dirty="0">
                <a:effectLst/>
                <a:latin typeface="Arial" panose="020B0604020202020204" pitchFamily="34" charset="0"/>
                <a:ea typeface="Calibri" panose="020F0502020204030204" pitchFamily="34" charset="0"/>
                <a:cs typeface="Times New Roman" panose="02020603050405020304" pitchFamily="18" charset="0"/>
              </a:rPr>
              <a:t>the deployment </a:t>
            </a:r>
            <a:r>
              <a:rPr lang="en-US" sz="2400" dirty="0">
                <a:ea typeface="Calibri" panose="020F0502020204030204" pitchFamily="34" charset="0"/>
                <a:cs typeface="Times New Roman" panose="02020603050405020304" pitchFamily="18" charset="0"/>
              </a:rPr>
              <a:t>of</a:t>
            </a:r>
            <a:r>
              <a:rPr lang="en-NG" sz="2400" dirty="0">
                <a:effectLst/>
                <a:latin typeface="Arial" panose="020B0604020202020204" pitchFamily="34" charset="0"/>
                <a:ea typeface="Calibri" panose="020F0502020204030204" pitchFamily="34" charset="0"/>
                <a:cs typeface="Times New Roman" panose="02020603050405020304" pitchFamily="18" charset="0"/>
              </a:rPr>
              <a:t> microservices application in cloud.</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a typeface="Calibri" panose="020F0502020204030204" pitchFamily="34" charset="0"/>
                <a:cs typeface="Times New Roman" panose="02020603050405020304" pitchFamily="18" charset="0"/>
              </a:rPr>
              <a:t>To </a:t>
            </a:r>
            <a:r>
              <a:rPr lang="en-NG" sz="2400" dirty="0">
                <a:effectLst/>
                <a:latin typeface="Arial" panose="020B0604020202020204" pitchFamily="34" charset="0"/>
                <a:ea typeface="Calibri" panose="020F0502020204030204" pitchFamily="34" charset="0"/>
                <a:cs typeface="Times New Roman" panose="02020603050405020304" pitchFamily="18" charset="0"/>
              </a:rPr>
              <a:t>implement a microservice environment in cloud with defence mechanism in place</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To </a:t>
            </a:r>
            <a:r>
              <a:rPr lang="en-NG" sz="2400" dirty="0">
                <a:effectLst/>
                <a:latin typeface="Arial" panose="020B0604020202020204" pitchFamily="34" charset="0"/>
                <a:ea typeface="Calibri" panose="020F0502020204030204" pitchFamily="34" charset="0"/>
                <a:cs typeface="Times New Roman" panose="02020603050405020304" pitchFamily="18" charset="0"/>
              </a:rPr>
              <a:t>Monitor the implementation using trusted tools and analyse the reaction and performance of the system with and without the defensive measures.</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400" dirty="0">
                <a:ea typeface="Calibri" panose="020F0502020204030204" pitchFamily="34" charset="0"/>
                <a:cs typeface="Times New Roman" panose="02020603050405020304" pitchFamily="18" charset="0"/>
              </a:rPr>
              <a:t>To </a:t>
            </a:r>
            <a:r>
              <a:rPr lang="en-NG" sz="2400" dirty="0">
                <a:effectLst/>
                <a:latin typeface="Arial" panose="020B0604020202020204" pitchFamily="34" charset="0"/>
                <a:ea typeface="Calibri" panose="020F0502020204030204" pitchFamily="34" charset="0"/>
                <a:cs typeface="Times New Roman" panose="02020603050405020304" pitchFamily="18" charset="0"/>
              </a:rPr>
              <a:t>develop a framework by putting together the procedure and results obtained from the project implementation in a web application format.</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GB" dirty="0">
              <a:latin typeface="Univers" panose="020B0503020202020204" pitchFamily="34" charset="0"/>
            </a:endParaRPr>
          </a:p>
          <a:p>
            <a:pPr marL="0" indent="0" algn="just">
              <a:buNone/>
            </a:pPr>
            <a:endParaRPr lang="en-GB" dirty="0">
              <a:latin typeface="Univers" panose="020B0503020202020204" pitchFamily="34" charset="0"/>
            </a:endParaRPr>
          </a:p>
          <a:p>
            <a:pPr marL="0" indent="0" algn="just">
              <a:buNone/>
            </a:pPr>
            <a:endParaRPr lang="en-GB" dirty="0">
              <a:latin typeface="Univers" panose="020B0503020202020204" pitchFamily="34" charset="0"/>
            </a:endParaRPr>
          </a:p>
          <a:p>
            <a:pPr marL="0" indent="0" algn="just">
              <a:buNone/>
            </a:pPr>
            <a:endParaRPr lang="en-GB" dirty="0">
              <a:latin typeface="Univers" panose="020B0503020202020204" pitchFamily="34" charset="0"/>
            </a:endParaRPr>
          </a:p>
        </p:txBody>
      </p:sp>
      <p:sp>
        <p:nvSpPr>
          <p:cNvPr id="3" name="Title 2">
            <a:extLst>
              <a:ext uri="{FF2B5EF4-FFF2-40B4-BE49-F238E27FC236}">
                <a16:creationId xmlns:a16="http://schemas.microsoft.com/office/drawing/2014/main" id="{5918214B-98B9-47D1-8B7F-CF69238A38FB}"/>
              </a:ext>
            </a:extLst>
          </p:cNvPr>
          <p:cNvSpPr>
            <a:spLocks noGrp="1"/>
          </p:cNvSpPr>
          <p:nvPr>
            <p:ph type="title"/>
          </p:nvPr>
        </p:nvSpPr>
        <p:spPr/>
        <p:txBody>
          <a:bodyPr/>
          <a:lstStyle/>
          <a:p>
            <a:r>
              <a:rPr lang="en-US" b="1" dirty="0">
                <a:solidFill>
                  <a:srgbClr val="FF0000"/>
                </a:solidFill>
                <a:latin typeface="Univers" panose="020B0503020202020204" pitchFamily="34" charset="0"/>
              </a:rPr>
              <a:t>Project Aim and Objectives</a:t>
            </a:r>
            <a:endParaRPr lang="en-GB" dirty="0"/>
          </a:p>
        </p:txBody>
      </p:sp>
      <p:pic>
        <p:nvPicPr>
          <p:cNvPr id="5" name="Audio 4">
            <a:hlinkClick r:id="" action="ppaction://media"/>
            <a:extLst>
              <a:ext uri="{FF2B5EF4-FFF2-40B4-BE49-F238E27FC236}">
                <a16:creationId xmlns:a16="http://schemas.microsoft.com/office/drawing/2014/main" id="{0DE33B8F-7483-45B9-A8C0-3885DC6663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80467817"/>
      </p:ext>
    </p:extLst>
  </p:cSld>
  <p:clrMapOvr>
    <a:masterClrMapping/>
  </p:clrMapOvr>
  <mc:AlternateContent xmlns:mc="http://schemas.openxmlformats.org/markup-compatibility/2006">
    <mc:Choice xmlns:p14="http://schemas.microsoft.com/office/powerpoint/2010/main" Requires="p14">
      <p:transition spd="slow" p14:dur="2000" advTm="55126"/>
    </mc:Choice>
    <mc:Fallback>
      <p:transition spd="slow" advTm="5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DD764E-F55C-4E17-813C-171C0961EE03}"/>
              </a:ext>
            </a:extLst>
          </p:cNvPr>
          <p:cNvSpPr>
            <a:spLocks noGrp="1"/>
          </p:cNvSpPr>
          <p:nvPr>
            <p:ph type="title"/>
          </p:nvPr>
        </p:nvSpPr>
        <p:spPr>
          <a:xfrm>
            <a:off x="442912" y="800101"/>
            <a:ext cx="11306176" cy="1001982"/>
          </a:xfrm>
        </p:spPr>
        <p:txBody>
          <a:bodyPr anchor="ctr">
            <a:normAutofit/>
          </a:bodyPr>
          <a:lstStyle/>
          <a:p>
            <a:r>
              <a:rPr lang="en-US" b="1" dirty="0"/>
              <a:t>Background Information</a:t>
            </a:r>
          </a:p>
        </p:txBody>
      </p:sp>
      <p:sp>
        <p:nvSpPr>
          <p:cNvPr id="2" name="Content Placeholder 1">
            <a:extLst>
              <a:ext uri="{FF2B5EF4-FFF2-40B4-BE49-F238E27FC236}">
                <a16:creationId xmlns:a16="http://schemas.microsoft.com/office/drawing/2014/main" id="{80FDA345-BCA4-4107-AD4A-38EE33AE8F68}"/>
              </a:ext>
            </a:extLst>
          </p:cNvPr>
          <p:cNvSpPr>
            <a:spLocks noGrp="1"/>
          </p:cNvSpPr>
          <p:nvPr>
            <p:ph idx="1"/>
          </p:nvPr>
        </p:nvSpPr>
        <p:spPr>
          <a:xfrm>
            <a:off x="442912" y="1989138"/>
            <a:ext cx="5473701" cy="3708399"/>
          </a:xfrm>
        </p:spPr>
        <p:txBody>
          <a:bodyPr>
            <a:normAutofit lnSpcReduction="10000"/>
          </a:bodyPr>
          <a:lstStyle/>
          <a:p>
            <a:pPr marL="0" indent="0">
              <a:lnSpc>
                <a:spcPct val="107000"/>
              </a:lnSpc>
              <a:spcAft>
                <a:spcPts val="800"/>
              </a:spcAft>
              <a:buNone/>
            </a:pPr>
            <a:r>
              <a:rPr lang="en-US" sz="2400" dirty="0">
                <a:effectLst/>
                <a:latin typeface="Arial" panose="020B0604020202020204" pitchFamily="34" charset="0"/>
                <a:ea typeface="Calibri" panose="020F0502020204030204" pitchFamily="34" charset="0"/>
                <a:cs typeface="Times New Roman" panose="02020603050405020304" pitchFamily="18" charset="0"/>
              </a:rPr>
              <a:t>The rate of acceptance of the Cloud Native Applications is high in about a decade of its existence, so also is the growth in the cases of security breaches of software applications developed using this technologies. This  clearly indicates that there is an urgent need to review the existing security pattern which appears to be deficient. </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GB" sz="2100" dirty="0"/>
          </a:p>
        </p:txBody>
      </p:sp>
      <p:pic>
        <p:nvPicPr>
          <p:cNvPr id="4" name="Picture 3" descr="thumbnail image 1 captioned Image 1: Growth overview of attack trends between June 2019 and December 2020 as seen in the 2020 Cloud Native Threat Report.">
            <a:extLst>
              <a:ext uri="{FF2B5EF4-FFF2-40B4-BE49-F238E27FC236}">
                <a16:creationId xmlns:a16="http://schemas.microsoft.com/office/drawing/2014/main" id="{9A82EF0C-24C5-A04A-E0E4-7318360E7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295461" y="1989138"/>
            <a:ext cx="5433553" cy="3708400"/>
          </a:xfrm>
          <a:prstGeom prst="rect">
            <a:avLst/>
          </a:prstGeom>
          <a:noFill/>
          <a:ln>
            <a:noFill/>
          </a:ln>
        </p:spPr>
      </p:pic>
      <p:pic>
        <p:nvPicPr>
          <p:cNvPr id="6" name="Audio 5">
            <a:hlinkClick r:id="" action="ppaction://media"/>
            <a:extLst>
              <a:ext uri="{FF2B5EF4-FFF2-40B4-BE49-F238E27FC236}">
                <a16:creationId xmlns:a16="http://schemas.microsoft.com/office/drawing/2014/main" id="{600D398A-7E9B-9FA8-FAD1-841C3457BF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6137458"/>
      </p:ext>
    </p:extLst>
  </p:cSld>
  <p:clrMapOvr>
    <a:masterClrMapping/>
  </p:clrMapOvr>
  <mc:AlternateContent xmlns:mc="http://schemas.openxmlformats.org/markup-compatibility/2006">
    <mc:Choice xmlns:p14="http://schemas.microsoft.com/office/powerpoint/2010/main" Requires="p14">
      <p:transition spd="slow" p14:dur="2000" advTm="113939"/>
    </mc:Choice>
    <mc:Fallback>
      <p:transition spd="slow" advTm="113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2F67A-6209-4782-95A4-54C878EA329A}"/>
              </a:ext>
            </a:extLst>
          </p:cNvPr>
          <p:cNvSpPr>
            <a:spLocks noGrp="1"/>
          </p:cNvSpPr>
          <p:nvPr>
            <p:ph sz="half" idx="1"/>
          </p:nvPr>
        </p:nvSpPr>
        <p:spPr>
          <a:xfrm>
            <a:off x="442913" y="1989138"/>
            <a:ext cx="10661967" cy="4068762"/>
          </a:xfrm>
        </p:spPr>
        <p:txBody>
          <a:bodyPr>
            <a:normAutofit lnSpcReduction="10000"/>
          </a:bodyPr>
          <a:lstStyle/>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What are the points of attacks on the cloud infrastructure that can affect microservice application?</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What are the points of attacks that can be generated from within the microservice application?</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How can vulnerabilities be identified before the application is deployed?</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How can the vulnerabilities be checked on the pipeline/DevOps vulnerabilities?</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How can unsecure loopholes be checked within the deployed microservice application?</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How can effective Monitoring, Logging and Auditing be achieved?</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Times New Roman" panose="02020603050405020304" pitchFamily="18" charset="0"/>
              </a:rPr>
              <a:t>What framework is available guidance in implementing secure microservice application in cloud</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DCAA41E5-2EE4-420E-A6C8-A8CCA29671B6}"/>
              </a:ext>
            </a:extLst>
          </p:cNvPr>
          <p:cNvSpPr>
            <a:spLocks noGrp="1"/>
          </p:cNvSpPr>
          <p:nvPr>
            <p:ph type="title"/>
          </p:nvPr>
        </p:nvSpPr>
        <p:spPr/>
        <p:txBody>
          <a:bodyPr/>
          <a:lstStyle/>
          <a:p>
            <a:r>
              <a:rPr lang="en-US" b="1" dirty="0">
                <a:solidFill>
                  <a:srgbClr val="FF0000"/>
                </a:solidFill>
                <a:latin typeface="Univers" panose="020B0503020202020204" pitchFamily="34" charset="0"/>
              </a:rPr>
              <a:t>Research Questions</a:t>
            </a:r>
          </a:p>
        </p:txBody>
      </p:sp>
      <p:pic>
        <p:nvPicPr>
          <p:cNvPr id="6" name="Audio 5">
            <a:hlinkClick r:id="" action="ppaction://media"/>
            <a:extLst>
              <a:ext uri="{FF2B5EF4-FFF2-40B4-BE49-F238E27FC236}">
                <a16:creationId xmlns:a16="http://schemas.microsoft.com/office/drawing/2014/main" id="{4B3A1D90-E221-F6A0-3703-BD3518ABF4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33304956"/>
      </p:ext>
    </p:extLst>
  </p:cSld>
  <p:clrMapOvr>
    <a:masterClrMapping/>
  </p:clrMapOvr>
  <mc:AlternateContent xmlns:mc="http://schemas.openxmlformats.org/markup-compatibility/2006">
    <mc:Choice xmlns:p14="http://schemas.microsoft.com/office/powerpoint/2010/main" Requires="p14">
      <p:transition spd="slow" p14:dur="2000" advTm="47201"/>
    </mc:Choice>
    <mc:Fallback>
      <p:transition spd="slow" advTm="47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3" y="1989138"/>
            <a:ext cx="10519727" cy="4310062"/>
          </a:xfrm>
        </p:spPr>
        <p:txBody>
          <a:bodyPr>
            <a:normAutofit lnSpcReduction="10000"/>
          </a:bodyPr>
          <a:lstStyle/>
          <a:p>
            <a:r>
              <a:rPr lang="en-US" sz="2400" dirty="0">
                <a:effectLst/>
                <a:latin typeface="Arial" panose="020B0604020202020204" pitchFamily="34" charset="0"/>
                <a:ea typeface="Calibri" panose="020F0502020204030204" pitchFamily="34" charset="0"/>
                <a:cs typeface="Times New Roman" panose="02020603050405020304" pitchFamily="18" charset="0"/>
              </a:rPr>
              <a:t>The type of research methodology used was Applied Research. It aimed at searching for solution to the menace of increasing cyber insecurity with microservices applications deployed in cloud containers. More specifically, carrying out evaluation research method by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analysing</a:t>
            </a:r>
            <a:r>
              <a:rPr lang="en-US" sz="2400" dirty="0">
                <a:effectLst/>
                <a:latin typeface="Arial" panose="020B0604020202020204" pitchFamily="34" charset="0"/>
                <a:ea typeface="Calibri" panose="020F0502020204030204" pitchFamily="34" charset="0"/>
                <a:cs typeface="Times New Roman" panose="02020603050405020304" pitchFamily="18" charset="0"/>
              </a:rPr>
              <a:t> the existing technologies and fragmented procedures with the intension of formulating a practical and implementable framework for a secured applications deployment in cloud containers. </a:t>
            </a:r>
          </a:p>
          <a:p>
            <a:pPr>
              <a:lnSpc>
                <a:spcPct val="107000"/>
              </a:lnSpc>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The data collection method in evaluation research </a:t>
            </a:r>
            <a:r>
              <a:rPr lang="en-US" sz="2400" dirty="0">
                <a:ea typeface="Calibri" panose="020F0502020204030204" pitchFamily="34" charset="0"/>
                <a:cs typeface="Times New Roman" panose="02020603050405020304" pitchFamily="18" charset="0"/>
              </a:rPr>
              <a:t>was</a:t>
            </a:r>
            <a:r>
              <a:rPr lang="en-US" sz="2400" dirty="0">
                <a:effectLst/>
                <a:latin typeface="Arial" panose="020B0604020202020204" pitchFamily="34" charset="0"/>
                <a:ea typeface="Calibri" panose="020F0502020204030204" pitchFamily="34" charset="0"/>
                <a:cs typeface="Times New Roman" panose="02020603050405020304" pitchFamily="18" charset="0"/>
              </a:rPr>
              <a:t> qualitative research which has a rich, in-dept narrative description of the techniques. The result obtained in the implementation of the procedures were critically observed and the effects </a:t>
            </a:r>
            <a:r>
              <a:rPr lang="en-US" sz="2400" dirty="0" err="1">
                <a:effectLst/>
                <a:latin typeface="Arial" panose="020B0604020202020204" pitchFamily="34" charset="0"/>
                <a:ea typeface="Calibri" panose="020F0502020204030204" pitchFamily="34" charset="0"/>
                <a:cs typeface="Times New Roman" panose="02020603050405020304" pitchFamily="18" charset="0"/>
              </a:rPr>
              <a:t>analysed</a:t>
            </a:r>
            <a:r>
              <a:rPr lang="en-US" sz="2400" dirty="0">
                <a:effectLst/>
                <a:latin typeface="Arial" panose="020B0604020202020204" pitchFamily="34" charset="0"/>
                <a:ea typeface="Calibri" panose="020F0502020204030204" pitchFamily="34" charset="0"/>
                <a:cs typeface="Times New Roman" panose="02020603050405020304" pitchFamily="18" charset="0"/>
              </a:rPr>
              <a:t>.</a:t>
            </a:r>
            <a:endParaRPr lang="en-NG"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p:txBody>
          <a:bodyPr/>
          <a:lstStyle/>
          <a:p>
            <a:r>
              <a:rPr lang="en-US" b="1" dirty="0">
                <a:solidFill>
                  <a:srgbClr val="FF0000"/>
                </a:solidFill>
                <a:latin typeface="Univers" panose="020B0503020202020204" pitchFamily="34" charset="0"/>
              </a:rPr>
              <a:t>Project Methodology and Approach</a:t>
            </a:r>
          </a:p>
        </p:txBody>
      </p:sp>
      <p:pic>
        <p:nvPicPr>
          <p:cNvPr id="5" name="Audio 4">
            <a:hlinkClick r:id="" action="ppaction://media"/>
            <a:extLst>
              <a:ext uri="{FF2B5EF4-FFF2-40B4-BE49-F238E27FC236}">
                <a16:creationId xmlns:a16="http://schemas.microsoft.com/office/drawing/2014/main" id="{140F5AA3-5CF0-9BF6-7049-D147C7E36E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06849569"/>
      </p:ext>
    </p:extLst>
  </p:cSld>
  <p:clrMapOvr>
    <a:masterClrMapping/>
  </p:clrMapOvr>
  <mc:AlternateContent xmlns:mc="http://schemas.openxmlformats.org/markup-compatibility/2006">
    <mc:Choice xmlns:p14="http://schemas.microsoft.com/office/powerpoint/2010/main" Requires="p14">
      <p:transition spd="slow" p14:dur="2000" advTm="80772"/>
    </mc:Choice>
    <mc:Fallback>
      <p:transition spd="slow" advTm="80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a:xfrm>
            <a:off x="442912" y="800101"/>
            <a:ext cx="11306176" cy="1001982"/>
          </a:xfrm>
        </p:spPr>
        <p:txBody>
          <a:bodyPr anchor="ctr">
            <a:normAutofit/>
          </a:bodyPr>
          <a:lstStyle/>
          <a:p>
            <a:r>
              <a:rPr lang="en-GB" dirty="0"/>
              <a:t>Approach Used</a:t>
            </a:r>
          </a:p>
        </p:txBody>
      </p:sp>
      <p:pic>
        <p:nvPicPr>
          <p:cNvPr id="4" name="Picture 3" descr="Graphical user interface, application&#10;&#10;Description automatically generated">
            <a:extLst>
              <a:ext uri="{FF2B5EF4-FFF2-40B4-BE49-F238E27FC236}">
                <a16:creationId xmlns:a16="http://schemas.microsoft.com/office/drawing/2014/main" id="{F468B9D4-A197-2BEF-075E-F682E37AC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52999" y="1989138"/>
            <a:ext cx="5453527" cy="3708399"/>
          </a:xfrm>
          <a:prstGeom prst="rect">
            <a:avLst/>
          </a:prstGeom>
          <a:noFill/>
          <a:ln>
            <a:noFill/>
          </a:ln>
        </p:spPr>
      </p:pic>
      <p:sp>
        <p:nvSpPr>
          <p:cNvPr id="2" name="Content Placeholder 1">
            <a:extLst>
              <a:ext uri="{FF2B5EF4-FFF2-40B4-BE49-F238E27FC236}">
                <a16:creationId xmlns:a16="http://schemas.microsoft.com/office/drawing/2014/main" id="{D45222E1-76C6-4044-AA3E-8F66986FB965}"/>
              </a:ext>
            </a:extLst>
          </p:cNvPr>
          <p:cNvSpPr>
            <a:spLocks noGrp="1"/>
          </p:cNvSpPr>
          <p:nvPr>
            <p:ph idx="12"/>
          </p:nvPr>
        </p:nvSpPr>
        <p:spPr>
          <a:xfrm>
            <a:off x="6275388" y="1989138"/>
            <a:ext cx="5473700" cy="3708400"/>
          </a:xfrm>
        </p:spPr>
        <p:txBody>
          <a:bodyPr>
            <a:normAutofit/>
          </a:bodyPr>
          <a:lstStyle/>
          <a:p>
            <a:pPr marL="0" indent="0">
              <a:lnSpc>
                <a:spcPct val="90000"/>
              </a:lnSpc>
              <a:buNone/>
            </a:pPr>
            <a:r>
              <a:rPr lang="en-US" sz="2000" dirty="0">
                <a:effectLst/>
                <a:latin typeface="Arial" panose="020B0604020202020204" pitchFamily="34" charset="0"/>
                <a:ea typeface="Calibri" panose="020F0502020204030204" pitchFamily="34" charset="0"/>
                <a:cs typeface="Times New Roman" panose="02020603050405020304" pitchFamily="18" charset="0"/>
              </a:rPr>
              <a:t>While traditional development process abandoned the testing and security checks to the very last stage of the cycle and send the result analysis to the developer and operation team are informed to fix the vulnerabilities captured, in shift left method, security measures are implemented during the entire cycle and the test at each stage ensures vulnerabilities are quickly identified and fixed at the earliest stage. The whole new process removes bottlenecks, improve quality and more affordable to tackle security issues.</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GB" sz="1600" dirty="0"/>
          </a:p>
        </p:txBody>
      </p:sp>
      <p:pic>
        <p:nvPicPr>
          <p:cNvPr id="6" name="Audio 5">
            <a:hlinkClick r:id="" action="ppaction://media"/>
            <a:extLst>
              <a:ext uri="{FF2B5EF4-FFF2-40B4-BE49-F238E27FC236}">
                <a16:creationId xmlns:a16="http://schemas.microsoft.com/office/drawing/2014/main" id="{9A8E0323-AB0B-740E-AB98-3CCC856B1A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3951741"/>
      </p:ext>
    </p:extLst>
  </p:cSld>
  <p:clrMapOvr>
    <a:masterClrMapping/>
  </p:clrMapOvr>
  <mc:AlternateContent xmlns:mc="http://schemas.openxmlformats.org/markup-compatibility/2006">
    <mc:Choice xmlns:p14="http://schemas.microsoft.com/office/powerpoint/2010/main" Requires="p14">
      <p:transition spd="slow" p14:dur="2000" advTm="67830"/>
    </mc:Choice>
    <mc:Fallback>
      <p:transition spd="slow" advTm="6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5222E1-76C6-4044-AA3E-8F66986FB965}"/>
              </a:ext>
            </a:extLst>
          </p:cNvPr>
          <p:cNvSpPr>
            <a:spLocks noGrp="1"/>
          </p:cNvSpPr>
          <p:nvPr>
            <p:ph sz="half" idx="1"/>
          </p:nvPr>
        </p:nvSpPr>
        <p:spPr>
          <a:xfrm>
            <a:off x="442913" y="1224946"/>
            <a:ext cx="11306173" cy="4882552"/>
          </a:xfrm>
        </p:spPr>
        <p:txBody>
          <a:bodyPr>
            <a:normAutofit fontScale="77500" lnSpcReduction="20000"/>
          </a:bodyPr>
          <a:lstStyle/>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Active Directory</a:t>
            </a:r>
            <a:r>
              <a:rPr lang="en-US" sz="1800" dirty="0">
                <a:effectLst/>
                <a:latin typeface="Arial" panose="020B0604020202020204" pitchFamily="34" charset="0"/>
                <a:ea typeface="Calibri" panose="020F0502020204030204" pitchFamily="34" charset="0"/>
                <a:cs typeface="Times New Roman" panose="02020603050405020304" pitchFamily="18" charset="0"/>
              </a:rPr>
              <a:t> serves as the access and identity management for implementation. Controlling access to resources with Azure and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Github</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GitHub</a:t>
            </a:r>
            <a:r>
              <a:rPr lang="en-US" sz="1800" dirty="0">
                <a:effectLst/>
                <a:latin typeface="Arial" panose="020B0604020202020204" pitchFamily="34" charset="0"/>
                <a:ea typeface="Calibri" panose="020F0502020204030204" pitchFamily="34" charset="0"/>
                <a:cs typeface="Times New Roman" panose="02020603050405020304" pitchFamily="18" charset="0"/>
              </a:rPr>
              <a:t> serves as source code repository (That is, where codes are hosted)</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err="1">
                <a:effectLst/>
                <a:latin typeface="Arial" panose="020B0604020202020204" pitchFamily="34" charset="0"/>
                <a:ea typeface="Calibri" panose="020F0502020204030204" pitchFamily="34" charset="0"/>
                <a:cs typeface="Times New Roman" panose="02020603050405020304" pitchFamily="18" charset="0"/>
              </a:rPr>
              <a:t>SonarCloud</a:t>
            </a:r>
            <a:r>
              <a:rPr lang="en-US" sz="1800" b="1" dirty="0">
                <a:effectLst/>
                <a:latin typeface="Arial" panose="020B0604020202020204" pitchFamily="34" charset="0"/>
                <a:ea typeface="Calibri" panose="020F0502020204030204" pitchFamily="34" charset="0"/>
                <a:cs typeface="Times New Roman" panose="02020603050405020304" pitchFamily="18" charset="0"/>
              </a:rPr>
              <a:t> Scanner</a:t>
            </a:r>
            <a:r>
              <a:rPr lang="en-US" sz="1800" dirty="0">
                <a:effectLst/>
                <a:latin typeface="Arial" panose="020B0604020202020204" pitchFamily="34" charset="0"/>
                <a:ea typeface="Calibri" panose="020F0502020204030204" pitchFamily="34" charset="0"/>
                <a:cs typeface="Times New Roman" panose="02020603050405020304" pitchFamily="18" charset="0"/>
              </a:rPr>
              <a:t> checks the source code to identifying vulnerabilities using advanced security features.</a:t>
            </a:r>
          </a:p>
          <a:p>
            <a:pPr marL="342900" lvl="0" indent="-342900">
              <a:lnSpc>
                <a:spcPct val="107000"/>
              </a:lnSpc>
              <a:buFont typeface="Symbol" panose="05050102010706020507" pitchFamily="18" charset="2"/>
              <a:buChar char=""/>
            </a:pPr>
            <a:r>
              <a:rPr lang="en-US" sz="1800" b="1" dirty="0" err="1">
                <a:effectLst/>
                <a:latin typeface="+mn-lt"/>
                <a:ea typeface="Calibri" panose="020F0502020204030204" pitchFamily="34" charset="0"/>
                <a:cs typeface="Times New Roman" panose="02020603050405020304" pitchFamily="18" charset="0"/>
              </a:rPr>
              <a:t>Snyk</a:t>
            </a:r>
            <a:r>
              <a:rPr lang="en-US" sz="1800" dirty="0">
                <a:effectLst/>
                <a:latin typeface="+mn-lt"/>
                <a:ea typeface="Calibri" panose="020F0502020204030204" pitchFamily="34" charset="0"/>
                <a:cs typeface="Times New Roman" panose="02020603050405020304" pitchFamily="18" charset="0"/>
              </a:rPr>
              <a:t> for conducting Software Composition Analysis for compliance and vulnerability checks of third-party tools</a:t>
            </a: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rPr>
              <a:t>OWAPS ZAP </a:t>
            </a:r>
            <a:r>
              <a:rPr lang="en-US" sz="1800" dirty="0">
                <a:effectLst/>
                <a:latin typeface="Arial" panose="020B0604020202020204" pitchFamily="34" charset="0"/>
                <a:ea typeface="Calibri" panose="020F0502020204030204" pitchFamily="34" charset="0"/>
              </a:rPr>
              <a:t>check the vulnerabilities after the application is running</a:t>
            </a:r>
            <a:endParaRPr lang="en-NG" sz="1800" dirty="0">
              <a:effectLst/>
              <a:latin typeface="+mn-lt"/>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Pipelines</a:t>
            </a:r>
            <a:r>
              <a:rPr lang="en-US" sz="1800" dirty="0">
                <a:effectLst/>
                <a:latin typeface="Arial" panose="020B0604020202020204" pitchFamily="34" charset="0"/>
                <a:ea typeface="Calibri" panose="020F0502020204030204" pitchFamily="34" charset="0"/>
                <a:cs typeface="Times New Roman" panose="02020603050405020304" pitchFamily="18" charset="0"/>
              </a:rPr>
              <a:t> provides CI/CD service which build and release the application automatically.</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Container Registry</a:t>
            </a:r>
            <a:r>
              <a:rPr lang="en-US" sz="1800" dirty="0">
                <a:effectLst/>
                <a:latin typeface="Arial" panose="020B0604020202020204" pitchFamily="34" charset="0"/>
                <a:ea typeface="Calibri" panose="020F0502020204030204" pitchFamily="34" charset="0"/>
                <a:cs typeface="Times New Roman" panose="02020603050405020304" pitchFamily="18" charset="0"/>
              </a:rPr>
              <a:t> host the Docker container images and the images are scanned in this container haven been integrated with Microsoft Defender for container.</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Kubernetes Service</a:t>
            </a:r>
            <a:r>
              <a:rPr lang="en-US" sz="1800" dirty="0">
                <a:effectLst/>
                <a:latin typeface="Arial" panose="020B0604020202020204" pitchFamily="34" charset="0"/>
                <a:ea typeface="Calibri" panose="020F0502020204030204" pitchFamily="34" charset="0"/>
                <a:cs typeface="Times New Roman" panose="02020603050405020304" pitchFamily="18" charset="0"/>
              </a:rPr>
              <a:t> provides a fully managed Kubernetes cluster on Azure for security and availability of the whole infrastructure.</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Terraform</a:t>
            </a:r>
            <a:r>
              <a:rPr lang="en-US" sz="1800" dirty="0">
                <a:effectLst/>
                <a:latin typeface="Arial" panose="020B0604020202020204" pitchFamily="34" charset="0"/>
                <a:ea typeface="Calibri" panose="020F0502020204030204" pitchFamily="34" charset="0"/>
                <a:cs typeface="Times New Roman" panose="02020603050405020304" pitchFamily="18" charset="0"/>
              </a:rPr>
              <a:t> is for infrastructure automation. It automatically scales the resources based on defined conditions.</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Policy</a:t>
            </a:r>
            <a:r>
              <a:rPr lang="en-US" sz="1800" dirty="0">
                <a:effectLst/>
                <a:latin typeface="Arial" panose="020B0604020202020204" pitchFamily="34" charset="0"/>
                <a:ea typeface="Calibri" panose="020F0502020204030204" pitchFamily="34" charset="0"/>
                <a:cs typeface="Times New Roman" panose="02020603050405020304" pitchFamily="18" charset="0"/>
              </a:rPr>
              <a:t> enables the creation, assigning and the management of policies which in turn enforce rules over all the resources in the cluster. It also integrates with AKS.</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Azure Key Vault</a:t>
            </a:r>
            <a:r>
              <a:rPr lang="en-US" sz="1800" dirty="0">
                <a:effectLst/>
                <a:latin typeface="Arial" panose="020B0604020202020204" pitchFamily="34" charset="0"/>
                <a:ea typeface="Calibri" panose="020F0502020204030204" pitchFamily="34" charset="0"/>
                <a:cs typeface="Times New Roman" panose="02020603050405020304" pitchFamily="18" charset="0"/>
              </a:rPr>
              <a:t> is used to securely store sensitive information like connecting strings, certificates, tokens, and other secrets.</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MySQL DB</a:t>
            </a:r>
            <a:r>
              <a:rPr lang="en-US" sz="1800" dirty="0">
                <a:effectLst/>
                <a:latin typeface="Arial" panose="020B0604020202020204" pitchFamily="34" charset="0"/>
                <a:ea typeface="Calibri" panose="020F0502020204030204" pitchFamily="34" charset="0"/>
                <a:cs typeface="Times New Roman" panose="02020603050405020304" pitchFamily="18" charset="0"/>
              </a:rPr>
              <a:t> is a database service which is compatible with many APIs.</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b="1" dirty="0">
                <a:effectLst/>
                <a:latin typeface="Arial" panose="020B0604020202020204" pitchFamily="34" charset="0"/>
                <a:ea typeface="Calibri" panose="020F0502020204030204" pitchFamily="34" charset="0"/>
                <a:cs typeface="Times New Roman" panose="02020603050405020304" pitchFamily="18" charset="0"/>
              </a:rPr>
              <a:t>Monitor: Prometheus and Grafana</a:t>
            </a:r>
            <a:r>
              <a:rPr lang="en-US" sz="1800" dirty="0">
                <a:effectLst/>
                <a:latin typeface="Arial" panose="020B0604020202020204" pitchFamily="34" charset="0"/>
                <a:ea typeface="Calibri" panose="020F0502020204030204" pitchFamily="34" charset="0"/>
                <a:cs typeface="Times New Roman" panose="02020603050405020304" pitchFamily="18" charset="0"/>
              </a:rPr>
              <a:t> are third party tools whose function is to constantly retrieve the health, security and performance status of the components and display status respectively.</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latin typeface="Univers" panose="020B0503020202020204" pitchFamily="34" charset="0"/>
            </a:endParaRPr>
          </a:p>
        </p:txBody>
      </p:sp>
      <p:sp>
        <p:nvSpPr>
          <p:cNvPr id="3" name="Title 2">
            <a:extLst>
              <a:ext uri="{FF2B5EF4-FFF2-40B4-BE49-F238E27FC236}">
                <a16:creationId xmlns:a16="http://schemas.microsoft.com/office/drawing/2014/main" id="{C8E58879-6B9B-4E57-B945-1FF43B60BDA1}"/>
              </a:ext>
            </a:extLst>
          </p:cNvPr>
          <p:cNvSpPr>
            <a:spLocks noGrp="1"/>
          </p:cNvSpPr>
          <p:nvPr>
            <p:ph type="title"/>
          </p:nvPr>
        </p:nvSpPr>
        <p:spPr>
          <a:xfrm>
            <a:off x="442912" y="368778"/>
            <a:ext cx="11306175" cy="1001983"/>
          </a:xfrm>
        </p:spPr>
        <p:txBody>
          <a:bodyPr>
            <a:noAutofit/>
          </a:bodyPr>
          <a:lstStyle/>
          <a:p>
            <a:r>
              <a:rPr lang="en-GB" sz="2400" dirty="0"/>
              <a:t>Tools Used</a:t>
            </a:r>
          </a:p>
        </p:txBody>
      </p:sp>
      <p:pic>
        <p:nvPicPr>
          <p:cNvPr id="5" name="Audio 4">
            <a:hlinkClick r:id="" action="ppaction://media"/>
            <a:extLst>
              <a:ext uri="{FF2B5EF4-FFF2-40B4-BE49-F238E27FC236}">
                <a16:creationId xmlns:a16="http://schemas.microsoft.com/office/drawing/2014/main" id="{A86EE58B-33CC-A841-E823-F48DE5E8F6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97432324"/>
      </p:ext>
    </p:extLst>
  </p:cSld>
  <p:clrMapOvr>
    <a:masterClrMapping/>
  </p:clrMapOvr>
  <mc:AlternateContent xmlns:mc="http://schemas.openxmlformats.org/markup-compatibility/2006">
    <mc:Choice xmlns:p14="http://schemas.microsoft.com/office/powerpoint/2010/main" Requires="p14">
      <p:transition spd="slow" p14:dur="2000" advTm="11170"/>
    </mc:Choice>
    <mc:Fallback>
      <p:transition spd="slow" advTm="1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NTU3">
      <a:dk1>
        <a:srgbClr val="000000"/>
      </a:dk1>
      <a:lt1>
        <a:srgbClr val="FFFFFF"/>
      </a:lt1>
      <a:dk2>
        <a:srgbClr val="000000"/>
      </a:dk2>
      <a:lt2>
        <a:srgbClr val="E5E5E5"/>
      </a:lt2>
      <a:accent1>
        <a:srgbClr val="E5005B"/>
      </a:accent1>
      <a:accent2>
        <a:srgbClr val="9D043D"/>
      </a:accent2>
      <a:accent3>
        <a:srgbClr val="6D951A"/>
      </a:accent3>
      <a:accent4>
        <a:srgbClr val="00A6E1"/>
      </a:accent4>
      <a:accent5>
        <a:srgbClr val="F07C00"/>
      </a:accent5>
      <a:accent6>
        <a:srgbClr val="C7007F"/>
      </a:accent6>
      <a:hlink>
        <a:srgbClr val="005B94"/>
      </a:hlink>
      <a:folHlink>
        <a:srgbClr val="821D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b" anchorCtr="0">
        <a:normAutofit/>
      </a:bodyPr>
      <a:lstStyle>
        <a:defPPr algn="r">
          <a:defRPr dirty="0" smtClean="0"/>
        </a:defPPr>
      </a:lstStyle>
    </a:txDef>
  </a:objectDefaults>
  <a:extraClrSchemeLst/>
  <a:extLst>
    <a:ext uri="{05A4C25C-085E-4340-85A3-A5531E510DB2}">
      <thm15:themeFamily xmlns:thm15="http://schemas.microsoft.com/office/thememl/2012/main" name="Lecture Slides Template NCS.pptx" id="{A5ADE536-A8C6-4CDA-B941-2E0A94F9E6F9}" vid="{3BAAE07B-7011-40D6-AEE2-953C4E897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48A64365211844BF30BC3ADD420261" ma:contentTypeVersion="9" ma:contentTypeDescription="Create a new document." ma:contentTypeScope="" ma:versionID="75e0c5aee79607807b15ab6d12f79388">
  <xsd:schema xmlns:xsd="http://www.w3.org/2001/XMLSchema" xmlns:xs="http://www.w3.org/2001/XMLSchema" xmlns:p="http://schemas.microsoft.com/office/2006/metadata/properties" xmlns:ns2="8dbe2aa3-3237-4830-85c4-3d48417ef302" targetNamespace="http://schemas.microsoft.com/office/2006/metadata/properties" ma:root="true" ma:fieldsID="e664cca9d083112af5a16716c027d5cf" ns2:_="">
    <xsd:import namespace="8dbe2aa3-3237-4830-85c4-3d48417ef30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e2aa3-3237-4830-85c4-3d48417ef3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F1859A-D475-4A9D-83E1-80A36DBA260F}">
  <ds:schemaRefs>
    <ds:schemaRef ds:uri="http://schemas.microsoft.com/office/2006/documentManagement/types"/>
    <ds:schemaRef ds:uri="http://schemas.microsoft.com/office/infopath/2007/PartnerControls"/>
    <ds:schemaRef ds:uri="http://purl.org/dc/terms/"/>
    <ds:schemaRef ds:uri="http://purl.org/dc/elements/1.1/"/>
    <ds:schemaRef ds:uri="http://purl.org/dc/dcmitype/"/>
    <ds:schemaRef ds:uri="http://schemas.openxmlformats.org/package/2006/metadata/core-properties"/>
    <ds:schemaRef ds:uri="8dbe2aa3-3237-4830-85c4-3d48417ef302"/>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76B7178-A1CD-4801-BA73-0B4A4266E9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e2aa3-3237-4830-85c4-3d48417ef3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063616-57F3-4C87-BB7F-2974CF36DE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Lecture Slides Template NCS</Template>
  <TotalTime>590</TotalTime>
  <Words>1481</Words>
  <Application>Microsoft Office PowerPoint</Application>
  <PresentationFormat>Widescreen</PresentationFormat>
  <Paragraphs>105</Paragraphs>
  <Slides>20</Slides>
  <Notes>1</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Wingdings</vt:lpstr>
      <vt:lpstr>Calibri</vt:lpstr>
      <vt:lpstr>Univers</vt:lpstr>
      <vt:lpstr>Symbol</vt:lpstr>
      <vt:lpstr>Arial</vt:lpstr>
      <vt:lpstr>Arial</vt:lpstr>
      <vt:lpstr>Univers Condensed</vt:lpstr>
      <vt:lpstr>Office Theme</vt:lpstr>
      <vt:lpstr>Security of Microservices Deployment in Cloud Containers</vt:lpstr>
      <vt:lpstr>Outline</vt:lpstr>
      <vt:lpstr>Project Aim and Objectives</vt:lpstr>
      <vt:lpstr>Project Aim and Objectives</vt:lpstr>
      <vt:lpstr>Background Information</vt:lpstr>
      <vt:lpstr>Research Questions</vt:lpstr>
      <vt:lpstr>Project Methodology and Approach</vt:lpstr>
      <vt:lpstr>Approach Used</vt:lpstr>
      <vt:lpstr>Tools Used</vt:lpstr>
      <vt:lpstr>Results and Discussion</vt:lpstr>
      <vt:lpstr>Platform Layer</vt:lpstr>
      <vt:lpstr>Orchestration Layer</vt:lpstr>
      <vt:lpstr>OS/Kernel Layer</vt:lpstr>
      <vt:lpstr>Container Layer</vt:lpstr>
      <vt:lpstr>Application Layer</vt:lpstr>
      <vt:lpstr>Performance Test</vt:lpstr>
      <vt:lpstr>Conclusion</vt:lpstr>
      <vt:lpstr>Challenges </vt:lpstr>
      <vt:lpstr>Future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COMP40461: Network and Cloud Security</dc:title>
  <dc:creator>Konios, Alexandros</dc:creator>
  <cp:lastModifiedBy>Timothy Fabelurin 2021 (N1057172)</cp:lastModifiedBy>
  <cp:revision>84</cp:revision>
  <dcterms:created xsi:type="dcterms:W3CDTF">2022-03-11T19:13:06Z</dcterms:created>
  <dcterms:modified xsi:type="dcterms:W3CDTF">2022-09-02T08:32:20Z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0x010100E248A64365211844BF30BC3ADD420261</vt:lpwstr>
  </property>
</Properties>
</file>